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20"/>
  </p:notesMasterIdLst>
  <p:sldIdLst>
    <p:sldId id="283" r:id="rId2"/>
    <p:sldId id="258" r:id="rId3"/>
    <p:sldId id="259" r:id="rId4"/>
    <p:sldId id="261" r:id="rId5"/>
    <p:sldId id="263" r:id="rId6"/>
    <p:sldId id="262" r:id="rId7"/>
    <p:sldId id="260" r:id="rId8"/>
    <p:sldId id="264" r:id="rId9"/>
    <p:sldId id="266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5" r:id="rId18"/>
    <p:sldId id="296" r:id="rId19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BCD968-2362-4AA0-8444-6C40C520843E}" v="78" dt="2024-11-04T18:24:12.9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dos Reda" userId="4845626880660675" providerId="LiveId" clId="{FA18A308-76AE-7444-8075-67C3A0F2A015}"/>
    <pc:docChg chg="undo custSel addSld delSld modSld">
      <pc:chgData name="Sondos Reda" userId="4845626880660675" providerId="LiveId" clId="{FA18A308-76AE-7444-8075-67C3A0F2A015}" dt="2024-11-04T18:03:48.933" v="13" actId="680"/>
      <pc:docMkLst>
        <pc:docMk/>
      </pc:docMkLst>
      <pc:sldChg chg="modSp">
        <pc:chgData name="Sondos Reda" userId="4845626880660675" providerId="LiveId" clId="{FA18A308-76AE-7444-8075-67C3A0F2A015}" dt="2024-11-04T17:56:43.593" v="1" actId="208"/>
        <pc:sldMkLst>
          <pc:docMk/>
          <pc:sldMk cId="3857719586" sldId="258"/>
        </pc:sldMkLst>
        <pc:picChg chg="mod">
          <ac:chgData name="Sondos Reda" userId="4845626880660675" providerId="LiveId" clId="{FA18A308-76AE-7444-8075-67C3A0F2A015}" dt="2024-11-04T17:56:43.593" v="1" actId="208"/>
          <ac:picMkLst>
            <pc:docMk/>
            <pc:sldMk cId="3857719586" sldId="258"/>
            <ac:picMk id="6" creationId="{3D76FE8B-CBA3-7FE6-3FBE-FE098254AE27}"/>
          </ac:picMkLst>
        </pc:picChg>
      </pc:sldChg>
      <pc:sldChg chg="modSp">
        <pc:chgData name="Sondos Reda" userId="4845626880660675" providerId="LiveId" clId="{FA18A308-76AE-7444-8075-67C3A0F2A015}" dt="2024-11-04T17:56:53.077" v="3" actId="208"/>
        <pc:sldMkLst>
          <pc:docMk/>
          <pc:sldMk cId="2565420172" sldId="259"/>
        </pc:sldMkLst>
        <pc:picChg chg="mod">
          <ac:chgData name="Sondos Reda" userId="4845626880660675" providerId="LiveId" clId="{FA18A308-76AE-7444-8075-67C3A0F2A015}" dt="2024-11-04T17:56:53.077" v="3" actId="208"/>
          <ac:picMkLst>
            <pc:docMk/>
            <pc:sldMk cId="2565420172" sldId="259"/>
            <ac:picMk id="4" creationId="{F2E04346-0B23-8B7D-8C02-A7F22F3F1303}"/>
          </ac:picMkLst>
        </pc:picChg>
      </pc:sldChg>
      <pc:sldChg chg="modSp">
        <pc:chgData name="Sondos Reda" userId="4845626880660675" providerId="LiveId" clId="{FA18A308-76AE-7444-8075-67C3A0F2A015}" dt="2024-11-04T18:00:22.267" v="9" actId="207"/>
        <pc:sldMkLst>
          <pc:docMk/>
          <pc:sldMk cId="3424980875" sldId="260"/>
        </pc:sldMkLst>
        <pc:spChg chg="mod">
          <ac:chgData name="Sondos Reda" userId="4845626880660675" providerId="LiveId" clId="{FA18A308-76AE-7444-8075-67C3A0F2A015}" dt="2024-11-04T18:00:22.267" v="9" actId="207"/>
          <ac:spMkLst>
            <pc:docMk/>
            <pc:sldMk cId="3424980875" sldId="260"/>
            <ac:spMk id="3" creationId="{D4F1AEC3-F681-3AE5-D144-57CFD4139AD8}"/>
          </ac:spMkLst>
        </pc:spChg>
      </pc:sldChg>
      <pc:sldChg chg="modSp new del">
        <pc:chgData name="Sondos Reda" userId="4845626880660675" providerId="LiveId" clId="{FA18A308-76AE-7444-8075-67C3A0F2A015}" dt="2024-11-04T18:03:48.933" v="13" actId="680"/>
        <pc:sldMkLst>
          <pc:docMk/>
          <pc:sldMk cId="4216076233" sldId="291"/>
        </pc:sldMkLst>
        <pc:spChg chg="mod">
          <ac:chgData name="Sondos Reda" userId="4845626880660675" providerId="LiveId" clId="{FA18A308-76AE-7444-8075-67C3A0F2A015}" dt="2024-11-04T18:03:47.835" v="12" actId="14100"/>
          <ac:spMkLst>
            <pc:docMk/>
            <pc:sldMk cId="4216076233" sldId="291"/>
            <ac:spMk id="3" creationId="{5EEC41FC-EB36-9DF6-1170-CADDF1A21F1D}"/>
          </ac:spMkLst>
        </pc:spChg>
      </pc:sldChg>
    </pc:docChg>
  </pc:docChgLst>
  <pc:docChgLst>
    <pc:chgData name="Sondos Reda" userId="4845626880660675" providerId="LiveId" clId="{91BCD968-2362-4AA0-8444-6C40C520843E}"/>
    <pc:docChg chg="undo redo custSel addSld modSld sldOrd">
      <pc:chgData name="Sondos Reda" userId="4845626880660675" providerId="LiveId" clId="{91BCD968-2362-4AA0-8444-6C40C520843E}" dt="2024-11-04T18:25:19.432" v="1601"/>
      <pc:docMkLst>
        <pc:docMk/>
      </pc:docMkLst>
      <pc:sldChg chg="delSp modSp add mod setBg delDesignElem">
        <pc:chgData name="Sondos Reda" userId="4845626880660675" providerId="LiveId" clId="{91BCD968-2362-4AA0-8444-6C40C520843E}" dt="2024-11-03T23:04:58.671" v="1540" actId="207"/>
        <pc:sldMkLst>
          <pc:docMk/>
          <pc:sldMk cId="3857719586" sldId="258"/>
        </pc:sldMkLst>
        <pc:spChg chg="mod">
          <ac:chgData name="Sondos Reda" userId="4845626880660675" providerId="LiveId" clId="{91BCD968-2362-4AA0-8444-6C40C520843E}" dt="2024-11-03T23:04:44.749" v="1538" actId="207"/>
          <ac:spMkLst>
            <pc:docMk/>
            <pc:sldMk cId="3857719586" sldId="258"/>
            <ac:spMk id="2" creationId="{64BD76B1-1FE8-724F-98C3-69C3F862AB11}"/>
          </ac:spMkLst>
        </pc:spChg>
        <pc:spChg chg="mod">
          <ac:chgData name="Sondos Reda" userId="4845626880660675" providerId="LiveId" clId="{91BCD968-2362-4AA0-8444-6C40C520843E}" dt="2024-11-03T23:04:58.671" v="1540" actId="207"/>
          <ac:spMkLst>
            <pc:docMk/>
            <pc:sldMk cId="3857719586" sldId="258"/>
            <ac:spMk id="4" creationId="{4FACAAEF-04DE-B6FD-2D3B-18C4E56A4907}"/>
          </ac:spMkLst>
        </pc:spChg>
        <pc:spChg chg="del">
          <ac:chgData name="Sondos Reda" userId="4845626880660675" providerId="LiveId" clId="{91BCD968-2362-4AA0-8444-6C40C520843E}" dt="2024-11-03T23:03:37.733" v="1532"/>
          <ac:spMkLst>
            <pc:docMk/>
            <pc:sldMk cId="3857719586" sldId="258"/>
            <ac:spMk id="20" creationId="{BF02845A-8571-40C5-9F56-8F9B3F7C4E4C}"/>
          </ac:spMkLst>
        </pc:spChg>
        <pc:cxnChg chg="del">
          <ac:chgData name="Sondos Reda" userId="4845626880660675" providerId="LiveId" clId="{91BCD968-2362-4AA0-8444-6C40C520843E}" dt="2024-11-03T23:03:37.733" v="1532"/>
          <ac:cxnSpMkLst>
            <pc:docMk/>
            <pc:sldMk cId="3857719586" sldId="258"/>
            <ac:cxnSpMk id="22" creationId="{F30BB598-81B4-41BB-BC44-CD9C29AE2EAB}"/>
          </ac:cxnSpMkLst>
        </pc:cxnChg>
      </pc:sldChg>
      <pc:sldChg chg="delSp modSp add setBg delDesignElem">
        <pc:chgData name="Sondos Reda" userId="4845626880660675" providerId="LiveId" clId="{91BCD968-2362-4AA0-8444-6C40C520843E}" dt="2024-11-03T23:11:38.740" v="1551" actId="207"/>
        <pc:sldMkLst>
          <pc:docMk/>
          <pc:sldMk cId="2565420172" sldId="259"/>
        </pc:sldMkLst>
        <pc:spChg chg="mod">
          <ac:chgData name="Sondos Reda" userId="4845626880660675" providerId="LiveId" clId="{91BCD968-2362-4AA0-8444-6C40C520843E}" dt="2024-11-03T23:11:38.740" v="1551" actId="207"/>
          <ac:spMkLst>
            <pc:docMk/>
            <pc:sldMk cId="2565420172" sldId="259"/>
            <ac:spMk id="2" creationId="{B7509008-FE8A-4A06-7D11-BC7FB8935677}"/>
          </ac:spMkLst>
        </pc:spChg>
        <pc:spChg chg="mod">
          <ac:chgData name="Sondos Reda" userId="4845626880660675" providerId="LiveId" clId="{91BCD968-2362-4AA0-8444-6C40C520843E}" dt="2024-11-03T23:11:27.685" v="1548" actId="207"/>
          <ac:spMkLst>
            <pc:docMk/>
            <pc:sldMk cId="2565420172" sldId="259"/>
            <ac:spMk id="3" creationId="{F4673826-30FC-05B2-43AE-72F094AECD28}"/>
          </ac:spMkLst>
        </pc:spChg>
        <pc:spChg chg="del">
          <ac:chgData name="Sondos Reda" userId="4845626880660675" providerId="LiveId" clId="{91BCD968-2362-4AA0-8444-6C40C520843E}" dt="2024-11-03T23:10:45.022" v="1544"/>
          <ac:spMkLst>
            <pc:docMk/>
            <pc:sldMk cId="2565420172" sldId="259"/>
            <ac:spMk id="17" creationId="{F045BC42-3E18-4AB6-8C0D-A2A75918146F}"/>
          </ac:spMkLst>
        </pc:spChg>
        <pc:cxnChg chg="del">
          <ac:chgData name="Sondos Reda" userId="4845626880660675" providerId="LiveId" clId="{91BCD968-2362-4AA0-8444-6C40C520843E}" dt="2024-11-03T23:10:45.022" v="1544"/>
          <ac:cxnSpMkLst>
            <pc:docMk/>
            <pc:sldMk cId="2565420172" sldId="259"/>
            <ac:cxnSpMk id="16" creationId="{EAD4CCDA-06BF-4D2A-B44F-195AEC0B5B22}"/>
          </ac:cxnSpMkLst>
        </pc:cxnChg>
        <pc:cxnChg chg="del">
          <ac:chgData name="Sondos Reda" userId="4845626880660675" providerId="LiveId" clId="{91BCD968-2362-4AA0-8444-6C40C520843E}" dt="2024-11-03T23:10:45.022" v="1544"/>
          <ac:cxnSpMkLst>
            <pc:docMk/>
            <pc:sldMk cId="2565420172" sldId="259"/>
            <ac:cxnSpMk id="18" creationId="{21F98200-40F6-48CB-82DC-30C5EF09C56B}"/>
          </ac:cxnSpMkLst>
        </pc:cxnChg>
      </pc:sldChg>
      <pc:sldChg chg="delSp modSp add setBg delDesignElem">
        <pc:chgData name="Sondos Reda" userId="4845626880660675" providerId="LiveId" clId="{91BCD968-2362-4AA0-8444-6C40C520843E}" dt="2024-11-03T23:12:26.342" v="1557" actId="207"/>
        <pc:sldMkLst>
          <pc:docMk/>
          <pc:sldMk cId="3424980875" sldId="260"/>
        </pc:sldMkLst>
        <pc:spChg chg="mod">
          <ac:chgData name="Sondos Reda" userId="4845626880660675" providerId="LiveId" clId="{91BCD968-2362-4AA0-8444-6C40C520843E}" dt="2024-11-03T23:12:26.342" v="1557" actId="207"/>
          <ac:spMkLst>
            <pc:docMk/>
            <pc:sldMk cId="3424980875" sldId="260"/>
            <ac:spMk id="2" creationId="{06D240B5-401F-6CEC-3DB1-27C7309A2A10}"/>
          </ac:spMkLst>
        </pc:spChg>
        <pc:spChg chg="mod">
          <ac:chgData name="Sondos Reda" userId="4845626880660675" providerId="LiveId" clId="{91BCD968-2362-4AA0-8444-6C40C520843E}" dt="2024-11-03T23:12:13.364" v="1556" actId="207"/>
          <ac:spMkLst>
            <pc:docMk/>
            <pc:sldMk cId="3424980875" sldId="260"/>
            <ac:spMk id="3" creationId="{D4F1AEC3-F681-3AE5-D144-57CFD4139AD8}"/>
          </ac:spMkLst>
        </pc:spChg>
        <pc:spChg chg="del">
          <ac:chgData name="Sondos Reda" userId="4845626880660675" providerId="LiveId" clId="{91BCD968-2362-4AA0-8444-6C40C520843E}" dt="2024-11-03T23:10:45.022" v="1544"/>
          <ac:spMkLst>
            <pc:docMk/>
            <pc:sldMk cId="3424980875" sldId="260"/>
            <ac:spMk id="8" creationId="{ABE3B514-83FE-45D4-988C-78925DD13254}"/>
          </ac:spMkLst>
        </pc:spChg>
        <pc:cxnChg chg="del">
          <ac:chgData name="Sondos Reda" userId="4845626880660675" providerId="LiveId" clId="{91BCD968-2362-4AA0-8444-6C40C520843E}" dt="2024-11-03T23:10:45.022" v="1544"/>
          <ac:cxnSpMkLst>
            <pc:docMk/>
            <pc:sldMk cId="3424980875" sldId="260"/>
            <ac:cxnSpMk id="10" creationId="{787CBF7F-92AD-42B8-AA3E-C4AF7A2AD3E8}"/>
          </ac:cxnSpMkLst>
        </pc:cxnChg>
      </pc:sldChg>
      <pc:sldChg chg="modSp add mod setBg">
        <pc:chgData name="Sondos Reda" userId="4845626880660675" providerId="LiveId" clId="{91BCD968-2362-4AA0-8444-6C40C520843E}" dt="2024-11-04T18:24:54.260" v="1595" actId="208"/>
        <pc:sldMkLst>
          <pc:docMk/>
          <pc:sldMk cId="92375216" sldId="261"/>
        </pc:sldMkLst>
        <pc:cxnChg chg="mod">
          <ac:chgData name="Sondos Reda" userId="4845626880660675" providerId="LiveId" clId="{91BCD968-2362-4AA0-8444-6C40C520843E}" dt="2024-11-04T18:24:54.260" v="1595" actId="208"/>
          <ac:cxnSpMkLst>
            <pc:docMk/>
            <pc:sldMk cId="92375216" sldId="261"/>
            <ac:cxnSpMk id="11" creationId="{784C29F9-A51B-2F98-4C69-AAA4896C7ACF}"/>
          </ac:cxnSpMkLst>
        </pc:cxnChg>
        <pc:cxnChg chg="mod">
          <ac:chgData name="Sondos Reda" userId="4845626880660675" providerId="LiveId" clId="{91BCD968-2362-4AA0-8444-6C40C520843E}" dt="2024-11-04T18:24:54.260" v="1595" actId="208"/>
          <ac:cxnSpMkLst>
            <pc:docMk/>
            <pc:sldMk cId="92375216" sldId="261"/>
            <ac:cxnSpMk id="12" creationId="{2CFEB1F9-B814-4065-55C5-73D61071F2C4}"/>
          </ac:cxnSpMkLst>
        </pc:cxnChg>
        <pc:cxnChg chg="mod">
          <ac:chgData name="Sondos Reda" userId="4845626880660675" providerId="LiveId" clId="{91BCD968-2362-4AA0-8444-6C40C520843E}" dt="2024-11-04T18:24:54.260" v="1595" actId="208"/>
          <ac:cxnSpMkLst>
            <pc:docMk/>
            <pc:sldMk cId="92375216" sldId="261"/>
            <ac:cxnSpMk id="13" creationId="{56CA4469-9578-2646-8E3B-E9FB15F7261C}"/>
          </ac:cxnSpMkLst>
        </pc:cxnChg>
        <pc:cxnChg chg="mod">
          <ac:chgData name="Sondos Reda" userId="4845626880660675" providerId="LiveId" clId="{91BCD968-2362-4AA0-8444-6C40C520843E}" dt="2024-11-04T18:24:54.260" v="1595" actId="208"/>
          <ac:cxnSpMkLst>
            <pc:docMk/>
            <pc:sldMk cId="92375216" sldId="261"/>
            <ac:cxnSpMk id="14" creationId="{3819BDC5-FB80-03CA-D1B8-B9872ED112E3}"/>
          </ac:cxnSpMkLst>
        </pc:cxnChg>
      </pc:sldChg>
      <pc:sldChg chg="modSp add mod setBg">
        <pc:chgData name="Sondos Reda" userId="4845626880660675" providerId="LiveId" clId="{91BCD968-2362-4AA0-8444-6C40C520843E}" dt="2024-11-04T18:24:42.041" v="1594" actId="208"/>
        <pc:sldMkLst>
          <pc:docMk/>
          <pc:sldMk cId="2882761387" sldId="262"/>
        </pc:sldMkLst>
        <pc:cxnChg chg="mod">
          <ac:chgData name="Sondos Reda" userId="4845626880660675" providerId="LiveId" clId="{91BCD968-2362-4AA0-8444-6C40C520843E}" dt="2024-11-04T18:24:42.041" v="1594" actId="208"/>
          <ac:cxnSpMkLst>
            <pc:docMk/>
            <pc:sldMk cId="2882761387" sldId="262"/>
            <ac:cxnSpMk id="3" creationId="{21D6AAF2-9B34-A44E-2A24-1239AE655644}"/>
          </ac:cxnSpMkLst>
        </pc:cxnChg>
        <pc:cxnChg chg="mod">
          <ac:chgData name="Sondos Reda" userId="4845626880660675" providerId="LiveId" clId="{91BCD968-2362-4AA0-8444-6C40C520843E}" dt="2024-11-04T18:24:42.041" v="1594" actId="208"/>
          <ac:cxnSpMkLst>
            <pc:docMk/>
            <pc:sldMk cId="2882761387" sldId="262"/>
            <ac:cxnSpMk id="11" creationId="{784C29F9-A51B-2F98-4C69-AAA4896C7ACF}"/>
          </ac:cxnSpMkLst>
        </pc:cxnChg>
        <pc:cxnChg chg="mod">
          <ac:chgData name="Sondos Reda" userId="4845626880660675" providerId="LiveId" clId="{91BCD968-2362-4AA0-8444-6C40C520843E}" dt="2024-11-04T18:24:42.041" v="1594" actId="208"/>
          <ac:cxnSpMkLst>
            <pc:docMk/>
            <pc:sldMk cId="2882761387" sldId="262"/>
            <ac:cxnSpMk id="12" creationId="{2CFEB1F9-B814-4065-55C5-73D61071F2C4}"/>
          </ac:cxnSpMkLst>
        </pc:cxnChg>
        <pc:cxnChg chg="mod">
          <ac:chgData name="Sondos Reda" userId="4845626880660675" providerId="LiveId" clId="{91BCD968-2362-4AA0-8444-6C40C520843E}" dt="2024-11-04T18:24:42.041" v="1594" actId="208"/>
          <ac:cxnSpMkLst>
            <pc:docMk/>
            <pc:sldMk cId="2882761387" sldId="262"/>
            <ac:cxnSpMk id="13" creationId="{56CA4469-9578-2646-8E3B-E9FB15F7261C}"/>
          </ac:cxnSpMkLst>
        </pc:cxnChg>
      </pc:sldChg>
      <pc:sldChg chg="modSp add mod setBg">
        <pc:chgData name="Sondos Reda" userId="4845626880660675" providerId="LiveId" clId="{91BCD968-2362-4AA0-8444-6C40C520843E}" dt="2024-11-04T18:24:30.417" v="1593" actId="208"/>
        <pc:sldMkLst>
          <pc:docMk/>
          <pc:sldMk cId="84380227" sldId="263"/>
        </pc:sldMkLst>
        <pc:cxnChg chg="mod">
          <ac:chgData name="Sondos Reda" userId="4845626880660675" providerId="LiveId" clId="{91BCD968-2362-4AA0-8444-6C40C520843E}" dt="2024-11-04T18:24:30.417" v="1593" actId="208"/>
          <ac:cxnSpMkLst>
            <pc:docMk/>
            <pc:sldMk cId="84380227" sldId="263"/>
            <ac:cxnSpMk id="12" creationId="{2CFEB1F9-B814-4065-55C5-73D61071F2C4}"/>
          </ac:cxnSpMkLst>
        </pc:cxnChg>
        <pc:cxnChg chg="mod">
          <ac:chgData name="Sondos Reda" userId="4845626880660675" providerId="LiveId" clId="{91BCD968-2362-4AA0-8444-6C40C520843E}" dt="2024-11-04T18:24:30.417" v="1593" actId="208"/>
          <ac:cxnSpMkLst>
            <pc:docMk/>
            <pc:sldMk cId="84380227" sldId="263"/>
            <ac:cxnSpMk id="13" creationId="{56CA4469-9578-2646-8E3B-E9FB15F7261C}"/>
          </ac:cxnSpMkLst>
        </pc:cxnChg>
        <pc:cxnChg chg="mod">
          <ac:chgData name="Sondos Reda" userId="4845626880660675" providerId="LiveId" clId="{91BCD968-2362-4AA0-8444-6C40C520843E}" dt="2024-11-04T18:24:30.417" v="1593" actId="208"/>
          <ac:cxnSpMkLst>
            <pc:docMk/>
            <pc:sldMk cId="84380227" sldId="263"/>
            <ac:cxnSpMk id="14" creationId="{3819BDC5-FB80-03CA-D1B8-B9872ED112E3}"/>
          </ac:cxnSpMkLst>
        </pc:cxnChg>
      </pc:sldChg>
      <pc:sldChg chg="delSp modSp add setBg delDesignElem">
        <pc:chgData name="Sondos Reda" userId="4845626880660675" providerId="LiveId" clId="{91BCD968-2362-4AA0-8444-6C40C520843E}" dt="2024-11-03T23:10:55.271" v="1545" actId="207"/>
        <pc:sldMkLst>
          <pc:docMk/>
          <pc:sldMk cId="3856571164" sldId="264"/>
        </pc:sldMkLst>
        <pc:spChg chg="mod">
          <ac:chgData name="Sondos Reda" userId="4845626880660675" providerId="LiveId" clId="{91BCD968-2362-4AA0-8444-6C40C520843E}" dt="2024-11-03T23:10:55.271" v="1545" actId="207"/>
          <ac:spMkLst>
            <pc:docMk/>
            <pc:sldMk cId="3856571164" sldId="264"/>
            <ac:spMk id="2" creationId="{C36AEE4C-332F-BCB6-DB22-0AFE8485D811}"/>
          </ac:spMkLst>
        </pc:spChg>
        <pc:spChg chg="del">
          <ac:chgData name="Sondos Reda" userId="4845626880660675" providerId="LiveId" clId="{91BCD968-2362-4AA0-8444-6C40C520843E}" dt="2024-11-03T23:10:45.022" v="1544"/>
          <ac:spMkLst>
            <pc:docMk/>
            <pc:sldMk cId="3856571164" sldId="264"/>
            <ac:spMk id="9" creationId="{7229F666-8C72-465C-A1A8-D28703FD2A7D}"/>
          </ac:spMkLst>
        </pc:spChg>
        <pc:cxnChg chg="del">
          <ac:chgData name="Sondos Reda" userId="4845626880660675" providerId="LiveId" clId="{91BCD968-2362-4AA0-8444-6C40C520843E}" dt="2024-11-03T23:10:45.022" v="1544"/>
          <ac:cxnSpMkLst>
            <pc:docMk/>
            <pc:sldMk cId="3856571164" sldId="264"/>
            <ac:cxnSpMk id="7" creationId="{EAD4CCDA-06BF-4D2A-B44F-195AEC0B5B22}"/>
          </ac:cxnSpMkLst>
        </pc:cxnChg>
        <pc:cxnChg chg="del">
          <ac:chgData name="Sondos Reda" userId="4845626880660675" providerId="LiveId" clId="{91BCD968-2362-4AA0-8444-6C40C520843E}" dt="2024-11-03T23:10:45.022" v="1544"/>
          <ac:cxnSpMkLst>
            <pc:docMk/>
            <pc:sldMk cId="3856571164" sldId="264"/>
            <ac:cxnSpMk id="11" creationId="{54A6E69C-E9CC-4AD4-838D-2835683A64EB}"/>
          </ac:cxnSpMkLst>
        </pc:cxnChg>
        <pc:cxnChg chg="del">
          <ac:chgData name="Sondos Reda" userId="4845626880660675" providerId="LiveId" clId="{91BCD968-2362-4AA0-8444-6C40C520843E}" dt="2024-11-03T23:10:45.022" v="1544"/>
          <ac:cxnSpMkLst>
            <pc:docMk/>
            <pc:sldMk cId="3856571164" sldId="264"/>
            <ac:cxnSpMk id="13" creationId="{B76B9EBB-1334-4040-BCF7-51F44CBFA6B3}"/>
          </ac:cxnSpMkLst>
        </pc:cxnChg>
      </pc:sldChg>
      <pc:sldChg chg="add setBg">
        <pc:chgData name="Sondos Reda" userId="4845626880660675" providerId="LiveId" clId="{91BCD968-2362-4AA0-8444-6C40C520843E}" dt="2024-11-03T23:10:45.022" v="1544"/>
        <pc:sldMkLst>
          <pc:docMk/>
          <pc:sldMk cId="3148506278" sldId="266"/>
        </pc:sldMkLst>
      </pc:sldChg>
      <pc:sldChg chg="modSp mod">
        <pc:chgData name="Sondos Reda" userId="4845626880660675" providerId="LiveId" clId="{91BCD968-2362-4AA0-8444-6C40C520843E}" dt="2024-11-03T22:55:12.405" v="1530" actId="1036"/>
        <pc:sldMkLst>
          <pc:docMk/>
          <pc:sldMk cId="156403839" sldId="283"/>
        </pc:sldMkLst>
        <pc:spChg chg="mod">
          <ac:chgData name="Sondos Reda" userId="4845626880660675" providerId="LiveId" clId="{91BCD968-2362-4AA0-8444-6C40C520843E}" dt="2024-11-03T22:55:12.405" v="1530" actId="1036"/>
          <ac:spMkLst>
            <pc:docMk/>
            <pc:sldMk cId="156403839" sldId="283"/>
            <ac:spMk id="2" creationId="{8EC9FCEC-4281-CEAB-3EC2-597404C8D965}"/>
          </ac:spMkLst>
        </pc:spChg>
      </pc:sldChg>
      <pc:sldChg chg="modSp mod ord">
        <pc:chgData name="Sondos Reda" userId="4845626880660675" providerId="LiveId" clId="{91BCD968-2362-4AA0-8444-6C40C520843E}" dt="2024-11-04T18:25:19.432" v="1601"/>
        <pc:sldMkLst>
          <pc:docMk/>
          <pc:sldMk cId="3517912019" sldId="284"/>
        </pc:sldMkLst>
        <pc:spChg chg="mod">
          <ac:chgData name="Sondos Reda" userId="4845626880660675" providerId="LiveId" clId="{91BCD968-2362-4AA0-8444-6C40C520843E}" dt="2024-11-04T18:22:42.541" v="1577" actId="207"/>
          <ac:spMkLst>
            <pc:docMk/>
            <pc:sldMk cId="3517912019" sldId="284"/>
            <ac:spMk id="13" creationId="{EBBD71C4-364C-9EA2-ED9C-54D0075B6350}"/>
          </ac:spMkLst>
        </pc:spChg>
        <pc:graphicFrameChg chg="mod modGraphic">
          <ac:chgData name="Sondos Reda" userId="4845626880660675" providerId="LiveId" clId="{91BCD968-2362-4AA0-8444-6C40C520843E}" dt="2024-11-04T18:24:12.963" v="1592" actId="208"/>
          <ac:graphicFrameMkLst>
            <pc:docMk/>
            <pc:sldMk cId="3517912019" sldId="284"/>
            <ac:graphicFrameMk id="15" creationId="{7618AE96-EF94-4D7D-4C1A-BDCB4B196613}"/>
          </ac:graphicFrameMkLst>
        </pc:graphicFrameChg>
      </pc:sldChg>
      <pc:sldChg chg="addSp delSp modSp add mod">
        <pc:chgData name="Sondos Reda" userId="4845626880660675" providerId="LiveId" clId="{91BCD968-2362-4AA0-8444-6C40C520843E}" dt="2024-11-02T18:28:32.180" v="488" actId="14100"/>
        <pc:sldMkLst>
          <pc:docMk/>
          <pc:sldMk cId="790619954" sldId="285"/>
        </pc:sldMkLst>
        <pc:spChg chg="add mod">
          <ac:chgData name="Sondos Reda" userId="4845626880660675" providerId="LiveId" clId="{91BCD968-2362-4AA0-8444-6C40C520843E}" dt="2024-11-02T18:10:00.676" v="241" actId="15"/>
          <ac:spMkLst>
            <pc:docMk/>
            <pc:sldMk cId="790619954" sldId="285"/>
            <ac:spMk id="2" creationId="{19E1E58E-AD9C-93AD-A369-1A9028F3B0C5}"/>
          </ac:spMkLst>
        </pc:spChg>
        <pc:spChg chg="add mod">
          <ac:chgData name="Sondos Reda" userId="4845626880660675" providerId="LiveId" clId="{91BCD968-2362-4AA0-8444-6C40C520843E}" dt="2024-11-02T18:15:29.476" v="358" actId="1038"/>
          <ac:spMkLst>
            <pc:docMk/>
            <pc:sldMk cId="790619954" sldId="285"/>
            <ac:spMk id="3" creationId="{7733233F-1882-956B-CAA7-7F12333E09CE}"/>
          </ac:spMkLst>
        </pc:spChg>
        <pc:spChg chg="add del mod">
          <ac:chgData name="Sondos Reda" userId="4845626880660675" providerId="LiveId" clId="{91BCD968-2362-4AA0-8444-6C40C520843E}" dt="2024-11-02T17:58:31.888" v="159" actId="478"/>
          <ac:spMkLst>
            <pc:docMk/>
            <pc:sldMk cId="790619954" sldId="285"/>
            <ac:spMk id="4" creationId="{682964C0-77F6-A7AF-120A-63D47DC625C8}"/>
          </ac:spMkLst>
        </pc:spChg>
        <pc:spChg chg="add del mod">
          <ac:chgData name="Sondos Reda" userId="4845626880660675" providerId="LiveId" clId="{91BCD968-2362-4AA0-8444-6C40C520843E}" dt="2024-11-02T18:08:47.617" v="183" actId="478"/>
          <ac:spMkLst>
            <pc:docMk/>
            <pc:sldMk cId="790619954" sldId="285"/>
            <ac:spMk id="5" creationId="{31F76B6A-290C-3F7A-92CF-E083661B51D4}"/>
          </ac:spMkLst>
        </pc:spChg>
        <pc:spChg chg="add mod">
          <ac:chgData name="Sondos Reda" userId="4845626880660675" providerId="LiveId" clId="{91BCD968-2362-4AA0-8444-6C40C520843E}" dt="2024-11-02T18:13:10.062" v="294" actId="20577"/>
          <ac:spMkLst>
            <pc:docMk/>
            <pc:sldMk cId="790619954" sldId="285"/>
            <ac:spMk id="6" creationId="{95D21912-21BA-FE0F-94C0-F471DB150BE8}"/>
          </ac:spMkLst>
        </pc:spChg>
        <pc:spChg chg="add mod">
          <ac:chgData name="Sondos Reda" userId="4845626880660675" providerId="LiveId" clId="{91BCD968-2362-4AA0-8444-6C40C520843E}" dt="2024-11-02T18:28:32.180" v="488" actId="14100"/>
          <ac:spMkLst>
            <pc:docMk/>
            <pc:sldMk cId="790619954" sldId="285"/>
            <ac:spMk id="7" creationId="{44DC4AE8-8382-9E4C-1E9F-68E0B5AF279F}"/>
          </ac:spMkLst>
        </pc:spChg>
        <pc:spChg chg="mod">
          <ac:chgData name="Sondos Reda" userId="4845626880660675" providerId="LiveId" clId="{91BCD968-2362-4AA0-8444-6C40C520843E}" dt="2024-11-02T17:50:01.066" v="129" actId="12"/>
          <ac:spMkLst>
            <pc:docMk/>
            <pc:sldMk cId="790619954" sldId="285"/>
            <ac:spMk id="13" creationId="{F3C8FC27-F262-F5F3-7787-9D4AFBE1C9C2}"/>
          </ac:spMkLst>
        </pc:spChg>
        <pc:graphicFrameChg chg="del">
          <ac:chgData name="Sondos Reda" userId="4845626880660675" providerId="LiveId" clId="{91BCD968-2362-4AA0-8444-6C40C520843E}" dt="2024-11-02T17:39:28.582" v="36" actId="478"/>
          <ac:graphicFrameMkLst>
            <pc:docMk/>
            <pc:sldMk cId="790619954" sldId="285"/>
            <ac:graphicFrameMk id="15" creationId="{E7200257-0BF6-9A8F-B1B1-AB48D8DF6839}"/>
          </ac:graphicFrameMkLst>
        </pc:graphicFrameChg>
      </pc:sldChg>
      <pc:sldChg chg="addSp delSp modSp add mod">
        <pc:chgData name="Sondos Reda" userId="4845626880660675" providerId="LiveId" clId="{91BCD968-2362-4AA0-8444-6C40C520843E}" dt="2024-11-03T22:03:53.535" v="1520" actId="1076"/>
        <pc:sldMkLst>
          <pc:docMk/>
          <pc:sldMk cId="4282786397" sldId="286"/>
        </pc:sldMkLst>
        <pc:spChg chg="del mod">
          <ac:chgData name="Sondos Reda" userId="4845626880660675" providerId="LiveId" clId="{91BCD968-2362-4AA0-8444-6C40C520843E}" dt="2024-11-02T18:16:39.531" v="360" actId="478"/>
          <ac:spMkLst>
            <pc:docMk/>
            <pc:sldMk cId="4282786397" sldId="286"/>
            <ac:spMk id="2" creationId="{29C7D27D-0FEB-F559-80CF-0835A10B146E}"/>
          </ac:spMkLst>
        </pc:spChg>
        <pc:spChg chg="add mod">
          <ac:chgData name="Sondos Reda" userId="4845626880660675" providerId="LiveId" clId="{91BCD968-2362-4AA0-8444-6C40C520843E}" dt="2024-11-03T22:03:30.721" v="1516" actId="1076"/>
          <ac:spMkLst>
            <pc:docMk/>
            <pc:sldMk cId="4282786397" sldId="286"/>
            <ac:spMk id="2" creationId="{29DFE31D-C241-0C53-D259-BF9DAC9400D1}"/>
          </ac:spMkLst>
        </pc:spChg>
        <pc:spChg chg="mod">
          <ac:chgData name="Sondos Reda" userId="4845626880660675" providerId="LiveId" clId="{91BCD968-2362-4AA0-8444-6C40C520843E}" dt="2024-11-03T22:03:44.922" v="1518" actId="1076"/>
          <ac:spMkLst>
            <pc:docMk/>
            <pc:sldMk cId="4282786397" sldId="286"/>
            <ac:spMk id="3" creationId="{2A00E936-1987-7831-16FE-A49EBB0FD3BD}"/>
          </ac:spMkLst>
        </pc:spChg>
        <pc:spChg chg="add mod">
          <ac:chgData name="Sondos Reda" userId="4845626880660675" providerId="LiveId" clId="{91BCD968-2362-4AA0-8444-6C40C520843E}" dt="2024-11-03T22:03:53.535" v="1520" actId="1076"/>
          <ac:spMkLst>
            <pc:docMk/>
            <pc:sldMk cId="4282786397" sldId="286"/>
            <ac:spMk id="4" creationId="{6726F072-BB55-DBC0-236C-BFDC8FDB5D0F}"/>
          </ac:spMkLst>
        </pc:spChg>
        <pc:spChg chg="add mod">
          <ac:chgData name="Sondos Reda" userId="4845626880660675" providerId="LiveId" clId="{91BCD968-2362-4AA0-8444-6C40C520843E}" dt="2024-11-03T22:03:38.951" v="1517" actId="1076"/>
          <ac:spMkLst>
            <pc:docMk/>
            <pc:sldMk cId="4282786397" sldId="286"/>
            <ac:spMk id="5" creationId="{356093B5-C0A7-28AD-A517-B12C45327FA4}"/>
          </ac:spMkLst>
        </pc:spChg>
        <pc:spChg chg="del">
          <ac:chgData name="Sondos Reda" userId="4845626880660675" providerId="LiveId" clId="{91BCD968-2362-4AA0-8444-6C40C520843E}" dt="2024-11-02T18:16:42.858" v="361" actId="478"/>
          <ac:spMkLst>
            <pc:docMk/>
            <pc:sldMk cId="4282786397" sldId="286"/>
            <ac:spMk id="5" creationId="{F3A81BB5-B404-F4BA-4EED-309287B2FCC5}"/>
          </ac:spMkLst>
        </pc:spChg>
        <pc:spChg chg="add del mod">
          <ac:chgData name="Sondos Reda" userId="4845626880660675" providerId="LiveId" clId="{91BCD968-2362-4AA0-8444-6C40C520843E}" dt="2024-11-02T18:17:24.885" v="370" actId="478"/>
          <ac:spMkLst>
            <pc:docMk/>
            <pc:sldMk cId="4282786397" sldId="286"/>
            <ac:spMk id="6" creationId="{6DFD505A-98EE-974E-F586-282B0C822AE9}"/>
          </ac:spMkLst>
        </pc:spChg>
        <pc:spChg chg="add mod">
          <ac:chgData name="Sondos Reda" userId="4845626880660675" providerId="LiveId" clId="{91BCD968-2362-4AA0-8444-6C40C520843E}" dt="2024-11-03T22:03:49.390" v="1519" actId="1076"/>
          <ac:spMkLst>
            <pc:docMk/>
            <pc:sldMk cId="4282786397" sldId="286"/>
            <ac:spMk id="7" creationId="{DDB7CB37-7E1D-EFD9-B9BF-2C4D6E564B92}"/>
          </ac:spMkLst>
        </pc:spChg>
        <pc:spChg chg="mod">
          <ac:chgData name="Sondos Reda" userId="4845626880660675" providerId="LiveId" clId="{91BCD968-2362-4AA0-8444-6C40C520843E}" dt="2024-11-02T18:07:36.940" v="176" actId="12"/>
          <ac:spMkLst>
            <pc:docMk/>
            <pc:sldMk cId="4282786397" sldId="286"/>
            <ac:spMk id="13" creationId="{03309141-7FED-1AC7-650A-A353EE2A40E1}"/>
          </ac:spMkLst>
        </pc:spChg>
        <pc:graphicFrameChg chg="add del modGraphic">
          <ac:chgData name="Sondos Reda" userId="4845626880660675" providerId="LiveId" clId="{91BCD968-2362-4AA0-8444-6C40C520843E}" dt="2024-11-02T18:26:38.582" v="483" actId="478"/>
          <ac:graphicFrameMkLst>
            <pc:docMk/>
            <pc:sldMk cId="4282786397" sldId="286"/>
            <ac:graphicFrameMk id="8" creationId="{B20F2E97-EB0D-EE3F-AD4A-35F7F1778390}"/>
          </ac:graphicFrameMkLst>
        </pc:graphicFrameChg>
      </pc:sldChg>
      <pc:sldChg chg="delSp modSp add mod ord">
        <pc:chgData name="Sondos Reda" userId="4845626880660675" providerId="LiveId" clId="{91BCD968-2362-4AA0-8444-6C40C520843E}" dt="2024-11-03T21:21:52.791" v="871" actId="1035"/>
        <pc:sldMkLst>
          <pc:docMk/>
          <pc:sldMk cId="71426983" sldId="287"/>
        </pc:sldMkLst>
        <pc:spChg chg="mod">
          <ac:chgData name="Sondos Reda" userId="4845626880660675" providerId="LiveId" clId="{91BCD968-2362-4AA0-8444-6C40C520843E}" dt="2024-11-03T21:21:44.322" v="844" actId="1036"/>
          <ac:spMkLst>
            <pc:docMk/>
            <pc:sldMk cId="71426983" sldId="287"/>
            <ac:spMk id="2" creationId="{62110229-868B-5939-E7E7-922EDF05470C}"/>
          </ac:spMkLst>
        </pc:spChg>
        <pc:spChg chg="mod">
          <ac:chgData name="Sondos Reda" userId="4845626880660675" providerId="LiveId" clId="{91BCD968-2362-4AA0-8444-6C40C520843E}" dt="2024-11-03T21:21:52.791" v="871" actId="1035"/>
          <ac:spMkLst>
            <pc:docMk/>
            <pc:sldMk cId="71426983" sldId="287"/>
            <ac:spMk id="3" creationId="{7B58F6B9-F063-AED4-5A83-4D7FEDA598A1}"/>
          </ac:spMkLst>
        </pc:spChg>
        <pc:spChg chg="del">
          <ac:chgData name="Sondos Reda" userId="4845626880660675" providerId="LiveId" clId="{91BCD968-2362-4AA0-8444-6C40C520843E}" dt="2024-11-02T18:31:02.450" v="503" actId="478"/>
          <ac:spMkLst>
            <pc:docMk/>
            <pc:sldMk cId="71426983" sldId="287"/>
            <ac:spMk id="6" creationId="{16BC595D-2AA8-7EF4-AA13-E3E48DBE07FB}"/>
          </ac:spMkLst>
        </pc:spChg>
        <pc:spChg chg="del">
          <ac:chgData name="Sondos Reda" userId="4845626880660675" providerId="LiveId" clId="{91BCD968-2362-4AA0-8444-6C40C520843E}" dt="2024-11-02T18:31:04.462" v="504" actId="478"/>
          <ac:spMkLst>
            <pc:docMk/>
            <pc:sldMk cId="71426983" sldId="287"/>
            <ac:spMk id="7" creationId="{A660AB34-D118-AE89-71D3-0C43ECE679C5}"/>
          </ac:spMkLst>
        </pc:spChg>
        <pc:spChg chg="mod">
          <ac:chgData name="Sondos Reda" userId="4845626880660675" providerId="LiveId" clId="{91BCD968-2362-4AA0-8444-6C40C520843E}" dt="2024-11-02T18:34:09.760" v="616" actId="20577"/>
          <ac:spMkLst>
            <pc:docMk/>
            <pc:sldMk cId="71426983" sldId="287"/>
            <ac:spMk id="13" creationId="{E7B155FC-1A5C-3118-26FF-86356A790CB9}"/>
          </ac:spMkLst>
        </pc:spChg>
      </pc:sldChg>
      <pc:sldChg chg="addSp delSp modSp add mod">
        <pc:chgData name="Sondos Reda" userId="4845626880660675" providerId="LiveId" clId="{91BCD968-2362-4AA0-8444-6C40C520843E}" dt="2024-11-03T21:38:20.463" v="1173" actId="1035"/>
        <pc:sldMkLst>
          <pc:docMk/>
          <pc:sldMk cId="3419624099" sldId="288"/>
        </pc:sldMkLst>
        <pc:spChg chg="del mod">
          <ac:chgData name="Sondos Reda" userId="4845626880660675" providerId="LiveId" clId="{91BCD968-2362-4AA0-8444-6C40C520843E}" dt="2024-11-03T21:29:24.135" v="885" actId="478"/>
          <ac:spMkLst>
            <pc:docMk/>
            <pc:sldMk cId="3419624099" sldId="288"/>
            <ac:spMk id="2" creationId="{1AB5D3A5-4423-9A92-0953-E6CF37A19C2B}"/>
          </ac:spMkLst>
        </pc:spChg>
        <pc:spChg chg="del">
          <ac:chgData name="Sondos Reda" userId="4845626880660675" providerId="LiveId" clId="{91BCD968-2362-4AA0-8444-6C40C520843E}" dt="2024-11-03T21:29:04.025" v="880" actId="478"/>
          <ac:spMkLst>
            <pc:docMk/>
            <pc:sldMk cId="3419624099" sldId="288"/>
            <ac:spMk id="3" creationId="{D75A3FAE-A814-4C8A-5FDC-2385F03A0CEF}"/>
          </ac:spMkLst>
        </pc:spChg>
        <pc:spChg chg="add mod">
          <ac:chgData name="Sondos Reda" userId="4845626880660675" providerId="LiveId" clId="{91BCD968-2362-4AA0-8444-6C40C520843E}" dt="2024-11-03T21:38:11.900" v="1151" actId="1035"/>
          <ac:spMkLst>
            <pc:docMk/>
            <pc:sldMk cId="3419624099" sldId="288"/>
            <ac:spMk id="4" creationId="{8685AD6D-EB00-4693-AF6D-25F688B22C05}"/>
          </ac:spMkLst>
        </pc:spChg>
        <pc:spChg chg="add mod">
          <ac:chgData name="Sondos Reda" userId="4845626880660675" providerId="LiveId" clId="{91BCD968-2362-4AA0-8444-6C40C520843E}" dt="2024-11-03T21:36:45.556" v="1122" actId="1037"/>
          <ac:spMkLst>
            <pc:docMk/>
            <pc:sldMk cId="3419624099" sldId="288"/>
            <ac:spMk id="5" creationId="{1D764C23-C1F1-3BD8-DE1A-025C1D069E82}"/>
          </ac:spMkLst>
        </pc:spChg>
        <pc:spChg chg="add mod">
          <ac:chgData name="Sondos Reda" userId="4845626880660675" providerId="LiveId" clId="{91BCD968-2362-4AA0-8444-6C40C520843E}" dt="2024-11-03T21:36:42.619" v="1108" actId="1037"/>
          <ac:spMkLst>
            <pc:docMk/>
            <pc:sldMk cId="3419624099" sldId="288"/>
            <ac:spMk id="6" creationId="{AF2010D4-0006-8CC6-B40D-DB50E327E6CD}"/>
          </ac:spMkLst>
        </pc:spChg>
        <pc:spChg chg="add mod">
          <ac:chgData name="Sondos Reda" userId="4845626880660675" providerId="LiveId" clId="{91BCD968-2362-4AA0-8444-6C40C520843E}" dt="2024-11-03T21:36:57.181" v="1135" actId="20577"/>
          <ac:spMkLst>
            <pc:docMk/>
            <pc:sldMk cId="3419624099" sldId="288"/>
            <ac:spMk id="7" creationId="{73C12BD6-A70D-CC1C-6B89-A13A5E843377}"/>
          </ac:spMkLst>
        </pc:spChg>
        <pc:spChg chg="add mod">
          <ac:chgData name="Sondos Reda" userId="4845626880660675" providerId="LiveId" clId="{91BCD968-2362-4AA0-8444-6C40C520843E}" dt="2024-11-03T21:38:20.463" v="1173" actId="1035"/>
          <ac:spMkLst>
            <pc:docMk/>
            <pc:sldMk cId="3419624099" sldId="288"/>
            <ac:spMk id="8" creationId="{4AB57847-B68A-68CC-7535-A4D33302CC1E}"/>
          </ac:spMkLst>
        </pc:spChg>
        <pc:spChg chg="add mod">
          <ac:chgData name="Sondos Reda" userId="4845626880660675" providerId="LiveId" clId="{91BCD968-2362-4AA0-8444-6C40C520843E}" dt="2024-11-03T21:37:52.166" v="1140" actId="20577"/>
          <ac:spMkLst>
            <pc:docMk/>
            <pc:sldMk cId="3419624099" sldId="288"/>
            <ac:spMk id="9" creationId="{C6C990E2-2F17-DAEB-803A-689551F5B23A}"/>
          </ac:spMkLst>
        </pc:spChg>
        <pc:spChg chg="mod">
          <ac:chgData name="Sondos Reda" userId="4845626880660675" providerId="LiveId" clId="{91BCD968-2362-4AA0-8444-6C40C520843E}" dt="2024-11-03T21:23:12.463" v="879" actId="12"/>
          <ac:spMkLst>
            <pc:docMk/>
            <pc:sldMk cId="3419624099" sldId="288"/>
            <ac:spMk id="13" creationId="{BB63BCFC-C581-ACFE-35B4-DE1225AE3D84}"/>
          </ac:spMkLst>
        </pc:spChg>
      </pc:sldChg>
      <pc:sldChg chg="delSp modSp add mod">
        <pc:chgData name="Sondos Reda" userId="4845626880660675" providerId="LiveId" clId="{91BCD968-2362-4AA0-8444-6C40C520843E}" dt="2024-11-03T21:46:15.791" v="1268" actId="1036"/>
        <pc:sldMkLst>
          <pc:docMk/>
          <pc:sldMk cId="1242473776" sldId="289"/>
        </pc:sldMkLst>
        <pc:spChg chg="mod">
          <ac:chgData name="Sondos Reda" userId="4845626880660675" providerId="LiveId" clId="{91BCD968-2362-4AA0-8444-6C40C520843E}" dt="2024-11-03T21:46:15.791" v="1268" actId="1036"/>
          <ac:spMkLst>
            <pc:docMk/>
            <pc:sldMk cId="1242473776" sldId="289"/>
            <ac:spMk id="4" creationId="{24DDA5D3-1E6B-ED72-6706-9935EAB2E101}"/>
          </ac:spMkLst>
        </pc:spChg>
        <pc:spChg chg="mod">
          <ac:chgData name="Sondos Reda" userId="4845626880660675" providerId="LiveId" clId="{91BCD968-2362-4AA0-8444-6C40C520843E}" dt="2024-11-03T21:46:07.823" v="1261" actId="1036"/>
          <ac:spMkLst>
            <pc:docMk/>
            <pc:sldMk cId="1242473776" sldId="289"/>
            <ac:spMk id="5" creationId="{60F4BB3A-B23B-B364-1D5C-450F2A965CD0}"/>
          </ac:spMkLst>
        </pc:spChg>
        <pc:spChg chg="del">
          <ac:chgData name="Sondos Reda" userId="4845626880660675" providerId="LiveId" clId="{91BCD968-2362-4AA0-8444-6C40C520843E}" dt="2024-11-03T21:39:00.588" v="1176" actId="478"/>
          <ac:spMkLst>
            <pc:docMk/>
            <pc:sldMk cId="1242473776" sldId="289"/>
            <ac:spMk id="6" creationId="{34782241-747A-EB34-C039-B5A9932655B3}"/>
          </ac:spMkLst>
        </pc:spChg>
        <pc:spChg chg="del">
          <ac:chgData name="Sondos Reda" userId="4845626880660675" providerId="LiveId" clId="{91BCD968-2362-4AA0-8444-6C40C520843E}" dt="2024-11-03T21:38:56.759" v="1175" actId="478"/>
          <ac:spMkLst>
            <pc:docMk/>
            <pc:sldMk cId="1242473776" sldId="289"/>
            <ac:spMk id="7" creationId="{D7ACBAB7-B895-6EEA-6E04-752ED99EE66B}"/>
          </ac:spMkLst>
        </pc:spChg>
        <pc:spChg chg="del">
          <ac:chgData name="Sondos Reda" userId="4845626880660675" providerId="LiveId" clId="{91BCD968-2362-4AA0-8444-6C40C520843E}" dt="2024-11-03T21:39:07.900" v="1177" actId="478"/>
          <ac:spMkLst>
            <pc:docMk/>
            <pc:sldMk cId="1242473776" sldId="289"/>
            <ac:spMk id="8" creationId="{0CC4FBDE-7CE7-13C8-2B9F-5BFDB9AAA07C}"/>
          </ac:spMkLst>
        </pc:spChg>
        <pc:spChg chg="del">
          <ac:chgData name="Sondos Reda" userId="4845626880660675" providerId="LiveId" clId="{91BCD968-2362-4AA0-8444-6C40C520843E}" dt="2024-11-03T21:39:07.900" v="1177" actId="478"/>
          <ac:spMkLst>
            <pc:docMk/>
            <pc:sldMk cId="1242473776" sldId="289"/>
            <ac:spMk id="9" creationId="{9A817C1D-6AFF-7DE1-AC8C-70E1A553B602}"/>
          </ac:spMkLst>
        </pc:spChg>
      </pc:sldChg>
      <pc:sldChg chg="addSp delSp modSp add mod">
        <pc:chgData name="Sondos Reda" userId="4845626880660675" providerId="LiveId" clId="{91BCD968-2362-4AA0-8444-6C40C520843E}" dt="2024-11-03T22:01:37.187" v="1467" actId="20577"/>
        <pc:sldMkLst>
          <pc:docMk/>
          <pc:sldMk cId="1519621025" sldId="290"/>
        </pc:sldMkLst>
        <pc:spChg chg="add mod">
          <ac:chgData name="Sondos Reda" userId="4845626880660675" providerId="LiveId" clId="{91BCD968-2362-4AA0-8444-6C40C520843E}" dt="2024-11-03T22:01:37.187" v="1467" actId="20577"/>
          <ac:spMkLst>
            <pc:docMk/>
            <pc:sldMk cId="1519621025" sldId="290"/>
            <ac:spMk id="2" creationId="{272DC4BB-DE21-5908-F95F-A68D366F10E9}"/>
          </ac:spMkLst>
        </pc:spChg>
        <pc:spChg chg="del mod">
          <ac:chgData name="Sondos Reda" userId="4845626880660675" providerId="LiveId" clId="{91BCD968-2362-4AA0-8444-6C40C520843E}" dt="2024-11-03T21:58:52.525" v="1394" actId="478"/>
          <ac:spMkLst>
            <pc:docMk/>
            <pc:sldMk cId="1519621025" sldId="290"/>
            <ac:spMk id="4" creationId="{3156A43E-C773-0779-9BE1-5C3FBB9FE180}"/>
          </ac:spMkLst>
        </pc:spChg>
        <pc:spChg chg="mod">
          <ac:chgData name="Sondos Reda" userId="4845626880660675" providerId="LiveId" clId="{91BCD968-2362-4AA0-8444-6C40C520843E}" dt="2024-11-03T21:58:58.094" v="1396" actId="1076"/>
          <ac:spMkLst>
            <pc:docMk/>
            <pc:sldMk cId="1519621025" sldId="290"/>
            <ac:spMk id="5" creationId="{B4E8FBC4-419A-368B-2480-5AFBB5B2F746}"/>
          </ac:spMkLst>
        </pc:spChg>
        <pc:spChg chg="mod">
          <ac:chgData name="Sondos Reda" userId="4845626880660675" providerId="LiveId" clId="{91BCD968-2362-4AA0-8444-6C40C520843E}" dt="2024-11-03T21:47:12.963" v="1276" actId="20577"/>
          <ac:spMkLst>
            <pc:docMk/>
            <pc:sldMk cId="1519621025" sldId="290"/>
            <ac:spMk id="13" creationId="{9F243AB7-34BF-3F18-33FF-95054329A37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2F9F58-9EA1-4D45-B4E0-7ABD55BD0225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pPr rtl="1"/>
          <a:endParaRPr lang="ar-EG"/>
        </a:p>
      </dgm:t>
    </dgm:pt>
    <dgm:pt modelId="{0D587F81-5851-49F0-8B90-2C2F0118CE03}">
      <dgm:prSet custT="1"/>
      <dgm:spPr>
        <a:solidFill>
          <a:schemeClr val="accent2">
            <a:lumMod val="75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rtl="1"/>
          <a:r>
            <a:rPr lang="en-US" sz="16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rPr>
            <a:t>Functions’ Algorithms</a:t>
          </a:r>
          <a:endParaRPr lang="ar-EG" sz="1600" b="1" dirty="0">
            <a:solidFill>
              <a:schemeClr val="bg1"/>
            </a:solidFill>
            <a:latin typeface="Poppins" panose="00000500000000000000" pitchFamily="2" charset="0"/>
          </a:endParaRPr>
        </a:p>
      </dgm:t>
    </dgm:pt>
    <dgm:pt modelId="{7EBC3A70-A6A4-4779-83B4-29CB7626F9A0}" type="parTrans" cxnId="{28B6376C-27D2-4A12-B4BC-1A79F883731C}">
      <dgm:prSet/>
      <dgm:spPr/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A1113A65-2008-4301-AE6C-A58BBEBEA331}" type="sibTrans" cxnId="{28B6376C-27D2-4A12-B4BC-1A79F883731C}">
      <dgm:prSet/>
      <dgm:spPr/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69A68AA9-A627-486A-AA9E-16CEABD9530D}">
      <dgm:prSet custT="1"/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rtl="1"/>
          <a:r>
            <a:rPr lang="en-US" sz="1600" b="1" dirty="0">
              <a:latin typeface="Poppins" panose="00000500000000000000" pitchFamily="2" charset="0"/>
              <a:cs typeface="Poppins" panose="00000500000000000000" pitchFamily="2" charset="0"/>
            </a:rPr>
            <a:t>Mpu6050 Angles Calculations</a:t>
          </a:r>
          <a:endParaRPr lang="ar-EG" sz="1600" b="1" dirty="0">
            <a:latin typeface="Poppins" panose="00000500000000000000" pitchFamily="2" charset="0"/>
          </a:endParaRPr>
        </a:p>
      </dgm:t>
    </dgm:pt>
    <dgm:pt modelId="{5D35DDB3-3A79-412E-A79A-EA89F6AD3AA8}" type="parTrans" cxnId="{66A98D72-A82F-4768-954D-4D0E70F131EC}">
      <dgm:prSet/>
      <dgm:spPr>
        <a:solidFill>
          <a:schemeClr val="accent2">
            <a:lumMod val="75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CD184F63-CE96-4E4F-B431-078A8477E064}" type="sibTrans" cxnId="{66A98D72-A82F-4768-954D-4D0E70F131EC}">
      <dgm:prSet/>
      <dgm:spPr/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5E1A36C9-21E4-49FD-9C9F-D7990BB97098}">
      <dgm:prSet custT="1"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rtl="1"/>
          <a:r>
            <a:rPr lang="en-US" sz="1600" b="1" dirty="0">
              <a:latin typeface="Poppins" panose="00000500000000000000" pitchFamily="2" charset="0"/>
              <a:cs typeface="Poppins" panose="00000500000000000000" pitchFamily="2" charset="0"/>
            </a:rPr>
            <a:t>Movements of the car</a:t>
          </a:r>
          <a:endParaRPr lang="ar-EG" sz="1600" b="1" dirty="0">
            <a:latin typeface="Poppins" panose="00000500000000000000" pitchFamily="2" charset="0"/>
          </a:endParaRPr>
        </a:p>
      </dgm:t>
    </dgm:pt>
    <dgm:pt modelId="{F38F945F-7A09-48BF-98AB-FD4969F446FB}" type="parTrans" cxnId="{43F5F92F-1FBD-4CBF-A81C-C6670C34E7E2}">
      <dgm:prSet/>
      <dgm:spPr>
        <a:ln>
          <a:solidFill>
            <a:srgbClr val="156082"/>
          </a:solidFill>
        </a:ln>
      </dgm:spPr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D2958AAE-92A8-4D55-A6CF-0E72541AC3BD}" type="sibTrans" cxnId="{43F5F92F-1FBD-4CBF-A81C-C6670C34E7E2}">
      <dgm:prSet/>
      <dgm:spPr/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E18B6EB3-1A7D-434A-8862-1D929071207B}">
      <dgm:prSet custT="1"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rtl="1"/>
          <a:r>
            <a:rPr lang="en-US" sz="1600" b="1" dirty="0">
              <a:latin typeface="Poppins" panose="00000500000000000000" pitchFamily="2" charset="0"/>
              <a:cs typeface="Poppins" panose="00000500000000000000" pitchFamily="2" charset="0"/>
            </a:rPr>
            <a:t>Execute Sequence</a:t>
          </a:r>
          <a:endParaRPr lang="ar-EG" sz="1600" b="1" dirty="0">
            <a:latin typeface="Poppins" panose="00000500000000000000" pitchFamily="2" charset="0"/>
          </a:endParaRPr>
        </a:p>
      </dgm:t>
    </dgm:pt>
    <dgm:pt modelId="{FC3546AD-E1A2-4638-A71B-C499DE739799}" type="parTrans" cxnId="{BA5F7D4B-05FF-4C6A-8119-0665EE6E880B}">
      <dgm:prSet/>
      <dgm:spPr>
        <a:ln>
          <a:solidFill>
            <a:srgbClr val="156082"/>
          </a:solidFill>
        </a:ln>
      </dgm:spPr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FAD4E8CE-07B9-4B66-85A7-AFB731AE96DA}" type="sibTrans" cxnId="{BA5F7D4B-05FF-4C6A-8119-0665EE6E880B}">
      <dgm:prSet/>
      <dgm:spPr/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4672985A-CE56-4C8D-A8F3-DC818BE3C000}">
      <dgm:prSet custT="1"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rtl="1"/>
          <a:r>
            <a:rPr lang="en-US" sz="1600" b="1" dirty="0">
              <a:latin typeface="Poppins" panose="00000500000000000000" pitchFamily="2" charset="0"/>
              <a:cs typeface="Poppins" panose="00000500000000000000" pitchFamily="2" charset="0"/>
            </a:rPr>
            <a:t>Execute Path</a:t>
          </a:r>
          <a:endParaRPr lang="ar-EG" sz="1600" b="1" dirty="0">
            <a:latin typeface="Poppins" panose="00000500000000000000" pitchFamily="2" charset="0"/>
          </a:endParaRPr>
        </a:p>
      </dgm:t>
    </dgm:pt>
    <dgm:pt modelId="{E4D6D9EE-62AC-41C0-B1D8-808BCACCB18E}" type="parTrans" cxnId="{970C84F0-7634-41AC-9365-C2A28A49C025}">
      <dgm:prSet/>
      <dgm:spPr>
        <a:solidFill>
          <a:schemeClr val="accent2">
            <a:lumMod val="75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7E4D56D4-3A05-4D67-8BA8-B501E71F9A3F}" type="sibTrans" cxnId="{970C84F0-7634-41AC-9365-C2A28A49C025}">
      <dgm:prSet/>
      <dgm:spPr/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E5D3C296-904E-43DC-9265-0BBC0AE5C5F2}">
      <dgm:prSet custT="1"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rtl="1"/>
          <a:r>
            <a:rPr lang="en-US" sz="1600" b="1" dirty="0">
              <a:latin typeface="Poppins" panose="00000500000000000000" pitchFamily="2" charset="0"/>
              <a:cs typeface="Poppins" panose="00000500000000000000" pitchFamily="2" charset="0"/>
            </a:rPr>
            <a:t>Go To (</a:t>
          </a:r>
          <a:r>
            <a:rPr lang="en-US" sz="1600" b="1" dirty="0" err="1">
              <a:latin typeface="Poppins" panose="00000500000000000000" pitchFamily="2" charset="0"/>
              <a:cs typeface="Poppins" panose="00000500000000000000" pitchFamily="2" charset="0"/>
            </a:rPr>
            <a:t>x,y</a:t>
          </a:r>
          <a:r>
            <a:rPr lang="en-US" sz="1600" b="1" dirty="0">
              <a:latin typeface="Poppins" panose="00000500000000000000" pitchFamily="2" charset="0"/>
              <a:cs typeface="Poppins" panose="00000500000000000000" pitchFamily="2" charset="0"/>
            </a:rPr>
            <a:t>) Coordinates</a:t>
          </a:r>
          <a:endParaRPr lang="ar-EG" sz="1600" b="1" dirty="0">
            <a:latin typeface="Poppins" panose="00000500000000000000" pitchFamily="2" charset="0"/>
          </a:endParaRPr>
        </a:p>
      </dgm:t>
    </dgm:pt>
    <dgm:pt modelId="{93E43878-50BE-4C45-BD33-6E3B2A3B7221}" type="parTrans" cxnId="{AE5B60D3-7C53-4484-9195-9C627E0C07B1}">
      <dgm:prSet/>
      <dgm:spPr>
        <a:solidFill>
          <a:schemeClr val="accent2">
            <a:lumMod val="75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B2DA1F80-AA22-4D7B-AEC0-55240D49E425}" type="sibTrans" cxnId="{AE5B60D3-7C53-4484-9195-9C627E0C07B1}">
      <dgm:prSet/>
      <dgm:spPr/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1985ED24-EEFA-4D06-8C5A-E7DB51747C40}">
      <dgm:prSet custT="1"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rtl="1"/>
          <a:r>
            <a:rPr lang="en-US" sz="1600" b="1" dirty="0">
              <a:latin typeface="Poppins" panose="00000500000000000000" pitchFamily="2" charset="0"/>
              <a:cs typeface="Poppins" panose="00000500000000000000" pitchFamily="2" charset="0"/>
            </a:rPr>
            <a:t>Distance Calculations</a:t>
          </a:r>
          <a:endParaRPr lang="ar-EG" sz="1600" b="1" dirty="0">
            <a:latin typeface="Poppins" panose="00000500000000000000" pitchFamily="2" charset="0"/>
          </a:endParaRPr>
        </a:p>
      </dgm:t>
    </dgm:pt>
    <dgm:pt modelId="{E16DBB9C-9FBE-47FC-A8FB-47978F157BD2}" type="parTrans" cxnId="{22CA0A19-598D-4E27-9C86-D621F8C29DB2}">
      <dgm:prSet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B4AAD4C1-35E6-48D5-A106-888A656E9379}" type="sibTrans" cxnId="{22CA0A19-598D-4E27-9C86-D621F8C29DB2}">
      <dgm:prSet/>
      <dgm:spPr/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5D262857-2B50-4097-9464-AA38DEEDDFF3}" type="pres">
      <dgm:prSet presAssocID="{3A2F9F58-9EA1-4D45-B4E0-7ABD55BD02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9C3D6F3-359E-4A5B-9929-2F882AE26CDF}" type="pres">
      <dgm:prSet presAssocID="{0D587F81-5851-49F0-8B90-2C2F0118CE03}" presName="hierRoot1" presStyleCnt="0">
        <dgm:presLayoutVars>
          <dgm:hierBranch val="init"/>
        </dgm:presLayoutVars>
      </dgm:prSet>
      <dgm:spPr/>
    </dgm:pt>
    <dgm:pt modelId="{07158426-6279-4601-8A76-46D025E257C5}" type="pres">
      <dgm:prSet presAssocID="{0D587F81-5851-49F0-8B90-2C2F0118CE03}" presName="rootComposite1" presStyleCnt="0"/>
      <dgm:spPr/>
    </dgm:pt>
    <dgm:pt modelId="{E3BC45E7-4824-4F97-8068-B243A4E07BBD}" type="pres">
      <dgm:prSet presAssocID="{0D587F81-5851-49F0-8B90-2C2F0118CE03}" presName="rootText1" presStyleLbl="node0" presStyleIdx="0" presStyleCnt="1">
        <dgm:presLayoutVars>
          <dgm:chPref val="3"/>
        </dgm:presLayoutVars>
      </dgm:prSet>
      <dgm:spPr/>
    </dgm:pt>
    <dgm:pt modelId="{64F170B4-AA3B-4DB5-965B-73190F10B8B0}" type="pres">
      <dgm:prSet presAssocID="{0D587F81-5851-49F0-8B90-2C2F0118CE03}" presName="rootConnector1" presStyleLbl="node1" presStyleIdx="0" presStyleCnt="0"/>
      <dgm:spPr/>
    </dgm:pt>
    <dgm:pt modelId="{4F18DCB5-9DAB-4FF1-AB2D-2CC9BB3C21B9}" type="pres">
      <dgm:prSet presAssocID="{0D587F81-5851-49F0-8B90-2C2F0118CE03}" presName="hierChild2" presStyleCnt="0"/>
      <dgm:spPr/>
    </dgm:pt>
    <dgm:pt modelId="{8387E6CA-75D8-44F3-AD8E-75B773E9EA66}" type="pres">
      <dgm:prSet presAssocID="{5D35DDB3-3A79-412E-A79A-EA89F6AD3AA8}" presName="Name64" presStyleLbl="parChTrans1D2" presStyleIdx="0" presStyleCnt="6"/>
      <dgm:spPr/>
    </dgm:pt>
    <dgm:pt modelId="{69E8C44F-5C9F-4CD9-A74C-E3B8A97FE2BC}" type="pres">
      <dgm:prSet presAssocID="{69A68AA9-A627-486A-AA9E-16CEABD9530D}" presName="hierRoot2" presStyleCnt="0">
        <dgm:presLayoutVars>
          <dgm:hierBranch val="init"/>
        </dgm:presLayoutVars>
      </dgm:prSet>
      <dgm:spPr/>
    </dgm:pt>
    <dgm:pt modelId="{BDC01757-5113-4776-AFEF-5C1DE472C4B5}" type="pres">
      <dgm:prSet presAssocID="{69A68AA9-A627-486A-AA9E-16CEABD9530D}" presName="rootComposite" presStyleCnt="0"/>
      <dgm:spPr/>
    </dgm:pt>
    <dgm:pt modelId="{C4A87778-F4CD-4772-B42A-268D649BC438}" type="pres">
      <dgm:prSet presAssocID="{69A68AA9-A627-486A-AA9E-16CEABD9530D}" presName="rootText" presStyleLbl="node2" presStyleIdx="0" presStyleCnt="6">
        <dgm:presLayoutVars>
          <dgm:chPref val="3"/>
        </dgm:presLayoutVars>
      </dgm:prSet>
      <dgm:spPr/>
    </dgm:pt>
    <dgm:pt modelId="{23063116-4EB0-4B4B-8F3F-3928E6425EC0}" type="pres">
      <dgm:prSet presAssocID="{69A68AA9-A627-486A-AA9E-16CEABD9530D}" presName="rootConnector" presStyleLbl="node2" presStyleIdx="0" presStyleCnt="6"/>
      <dgm:spPr/>
    </dgm:pt>
    <dgm:pt modelId="{646DCFAF-2F37-4303-A2D6-2D8A5C66AA18}" type="pres">
      <dgm:prSet presAssocID="{69A68AA9-A627-486A-AA9E-16CEABD9530D}" presName="hierChild4" presStyleCnt="0"/>
      <dgm:spPr/>
    </dgm:pt>
    <dgm:pt modelId="{C13B3528-3C37-4B25-B755-C7318B1E3F24}" type="pres">
      <dgm:prSet presAssocID="{69A68AA9-A627-486A-AA9E-16CEABD9530D}" presName="hierChild5" presStyleCnt="0"/>
      <dgm:spPr/>
    </dgm:pt>
    <dgm:pt modelId="{7220CB76-431D-4519-A2AC-E39EC7776E7A}" type="pres">
      <dgm:prSet presAssocID="{F38F945F-7A09-48BF-98AB-FD4969F446FB}" presName="Name64" presStyleLbl="parChTrans1D2" presStyleIdx="1" presStyleCnt="6"/>
      <dgm:spPr/>
    </dgm:pt>
    <dgm:pt modelId="{76210DC9-C652-41F8-875C-A3B1BBD0F808}" type="pres">
      <dgm:prSet presAssocID="{5E1A36C9-21E4-49FD-9C9F-D7990BB97098}" presName="hierRoot2" presStyleCnt="0">
        <dgm:presLayoutVars>
          <dgm:hierBranch val="init"/>
        </dgm:presLayoutVars>
      </dgm:prSet>
      <dgm:spPr/>
    </dgm:pt>
    <dgm:pt modelId="{8869479C-858B-4AD0-88C9-1CE774F6101B}" type="pres">
      <dgm:prSet presAssocID="{5E1A36C9-21E4-49FD-9C9F-D7990BB97098}" presName="rootComposite" presStyleCnt="0"/>
      <dgm:spPr/>
    </dgm:pt>
    <dgm:pt modelId="{A6866692-3230-4DBC-9804-956190B3DC7D}" type="pres">
      <dgm:prSet presAssocID="{5E1A36C9-21E4-49FD-9C9F-D7990BB97098}" presName="rootText" presStyleLbl="node2" presStyleIdx="1" presStyleCnt="6">
        <dgm:presLayoutVars>
          <dgm:chPref val="3"/>
        </dgm:presLayoutVars>
      </dgm:prSet>
      <dgm:spPr/>
    </dgm:pt>
    <dgm:pt modelId="{A9948042-0997-465E-94A3-F33477FD292C}" type="pres">
      <dgm:prSet presAssocID="{5E1A36C9-21E4-49FD-9C9F-D7990BB97098}" presName="rootConnector" presStyleLbl="node2" presStyleIdx="1" presStyleCnt="6"/>
      <dgm:spPr/>
    </dgm:pt>
    <dgm:pt modelId="{4DBB618C-5D70-4079-B421-2080515FE59F}" type="pres">
      <dgm:prSet presAssocID="{5E1A36C9-21E4-49FD-9C9F-D7990BB97098}" presName="hierChild4" presStyleCnt="0"/>
      <dgm:spPr/>
    </dgm:pt>
    <dgm:pt modelId="{657EEC65-5B31-489B-ADF9-E0B722280532}" type="pres">
      <dgm:prSet presAssocID="{5E1A36C9-21E4-49FD-9C9F-D7990BB97098}" presName="hierChild5" presStyleCnt="0"/>
      <dgm:spPr/>
    </dgm:pt>
    <dgm:pt modelId="{308E295B-9540-457F-994F-80FD0E3E1D7D}" type="pres">
      <dgm:prSet presAssocID="{FC3546AD-E1A2-4638-A71B-C499DE739799}" presName="Name64" presStyleLbl="parChTrans1D2" presStyleIdx="2" presStyleCnt="6"/>
      <dgm:spPr/>
    </dgm:pt>
    <dgm:pt modelId="{5669BC24-BC41-4A9E-80B5-D618DC5995A9}" type="pres">
      <dgm:prSet presAssocID="{E18B6EB3-1A7D-434A-8862-1D929071207B}" presName="hierRoot2" presStyleCnt="0">
        <dgm:presLayoutVars>
          <dgm:hierBranch val="init"/>
        </dgm:presLayoutVars>
      </dgm:prSet>
      <dgm:spPr/>
    </dgm:pt>
    <dgm:pt modelId="{0D678C3E-B7EF-47EF-8355-CB6535262FB5}" type="pres">
      <dgm:prSet presAssocID="{E18B6EB3-1A7D-434A-8862-1D929071207B}" presName="rootComposite" presStyleCnt="0"/>
      <dgm:spPr/>
    </dgm:pt>
    <dgm:pt modelId="{010E2C20-189C-48B9-94FA-B3DF1C4E70E9}" type="pres">
      <dgm:prSet presAssocID="{E18B6EB3-1A7D-434A-8862-1D929071207B}" presName="rootText" presStyleLbl="node2" presStyleIdx="2" presStyleCnt="6">
        <dgm:presLayoutVars>
          <dgm:chPref val="3"/>
        </dgm:presLayoutVars>
      </dgm:prSet>
      <dgm:spPr/>
    </dgm:pt>
    <dgm:pt modelId="{3135A311-F9F5-4BF0-8F14-2D6C62F68FD5}" type="pres">
      <dgm:prSet presAssocID="{E18B6EB3-1A7D-434A-8862-1D929071207B}" presName="rootConnector" presStyleLbl="node2" presStyleIdx="2" presStyleCnt="6"/>
      <dgm:spPr/>
    </dgm:pt>
    <dgm:pt modelId="{4C56C6F5-A2AC-45A1-A2DF-7AD56B2D2DD2}" type="pres">
      <dgm:prSet presAssocID="{E18B6EB3-1A7D-434A-8862-1D929071207B}" presName="hierChild4" presStyleCnt="0"/>
      <dgm:spPr/>
    </dgm:pt>
    <dgm:pt modelId="{A1B185F5-911D-44B1-9DDB-F6A5E9FFA7F3}" type="pres">
      <dgm:prSet presAssocID="{E18B6EB3-1A7D-434A-8862-1D929071207B}" presName="hierChild5" presStyleCnt="0"/>
      <dgm:spPr/>
    </dgm:pt>
    <dgm:pt modelId="{BBC9852E-21B6-43DF-A432-FAFB236A2132}" type="pres">
      <dgm:prSet presAssocID="{E4D6D9EE-62AC-41C0-B1D8-808BCACCB18E}" presName="Name64" presStyleLbl="parChTrans1D2" presStyleIdx="3" presStyleCnt="6"/>
      <dgm:spPr/>
    </dgm:pt>
    <dgm:pt modelId="{9E7F3554-2662-4363-8464-7EE0D4404BC3}" type="pres">
      <dgm:prSet presAssocID="{4672985A-CE56-4C8D-A8F3-DC818BE3C000}" presName="hierRoot2" presStyleCnt="0">
        <dgm:presLayoutVars>
          <dgm:hierBranch val="init"/>
        </dgm:presLayoutVars>
      </dgm:prSet>
      <dgm:spPr/>
    </dgm:pt>
    <dgm:pt modelId="{B31C275C-6D1F-4976-B163-D8B674D0EBE6}" type="pres">
      <dgm:prSet presAssocID="{4672985A-CE56-4C8D-A8F3-DC818BE3C000}" presName="rootComposite" presStyleCnt="0"/>
      <dgm:spPr/>
    </dgm:pt>
    <dgm:pt modelId="{7DF5D5A0-4B12-4301-A8A6-1F6084C587DB}" type="pres">
      <dgm:prSet presAssocID="{4672985A-CE56-4C8D-A8F3-DC818BE3C000}" presName="rootText" presStyleLbl="node2" presStyleIdx="3" presStyleCnt="6">
        <dgm:presLayoutVars>
          <dgm:chPref val="3"/>
        </dgm:presLayoutVars>
      </dgm:prSet>
      <dgm:spPr/>
    </dgm:pt>
    <dgm:pt modelId="{71C0C6D8-3C95-4694-8F97-39F60C60761B}" type="pres">
      <dgm:prSet presAssocID="{4672985A-CE56-4C8D-A8F3-DC818BE3C000}" presName="rootConnector" presStyleLbl="node2" presStyleIdx="3" presStyleCnt="6"/>
      <dgm:spPr/>
    </dgm:pt>
    <dgm:pt modelId="{CE390D94-07F3-409D-BB4B-EC623730D60C}" type="pres">
      <dgm:prSet presAssocID="{4672985A-CE56-4C8D-A8F3-DC818BE3C000}" presName="hierChild4" presStyleCnt="0"/>
      <dgm:spPr/>
    </dgm:pt>
    <dgm:pt modelId="{C7B69292-DD4D-403B-9DC0-451F9415F109}" type="pres">
      <dgm:prSet presAssocID="{4672985A-CE56-4C8D-A8F3-DC818BE3C000}" presName="hierChild5" presStyleCnt="0"/>
      <dgm:spPr/>
    </dgm:pt>
    <dgm:pt modelId="{7E78A354-2CC0-411D-9C29-E90BB7AD1881}" type="pres">
      <dgm:prSet presAssocID="{93E43878-50BE-4C45-BD33-6E3B2A3B7221}" presName="Name64" presStyleLbl="parChTrans1D2" presStyleIdx="4" presStyleCnt="6"/>
      <dgm:spPr/>
    </dgm:pt>
    <dgm:pt modelId="{2A241359-F7F6-436D-B1FD-47961870F810}" type="pres">
      <dgm:prSet presAssocID="{E5D3C296-904E-43DC-9265-0BBC0AE5C5F2}" presName="hierRoot2" presStyleCnt="0">
        <dgm:presLayoutVars>
          <dgm:hierBranch val="init"/>
        </dgm:presLayoutVars>
      </dgm:prSet>
      <dgm:spPr/>
    </dgm:pt>
    <dgm:pt modelId="{5AAD5BF3-5890-4BDF-A44D-1087F713B694}" type="pres">
      <dgm:prSet presAssocID="{E5D3C296-904E-43DC-9265-0BBC0AE5C5F2}" presName="rootComposite" presStyleCnt="0"/>
      <dgm:spPr/>
    </dgm:pt>
    <dgm:pt modelId="{02107753-8B37-48A8-830B-CEE115BD6BE2}" type="pres">
      <dgm:prSet presAssocID="{E5D3C296-904E-43DC-9265-0BBC0AE5C5F2}" presName="rootText" presStyleLbl="node2" presStyleIdx="4" presStyleCnt="6">
        <dgm:presLayoutVars>
          <dgm:chPref val="3"/>
        </dgm:presLayoutVars>
      </dgm:prSet>
      <dgm:spPr/>
    </dgm:pt>
    <dgm:pt modelId="{EE9EA930-6685-4AF9-9A63-43296251460C}" type="pres">
      <dgm:prSet presAssocID="{E5D3C296-904E-43DC-9265-0BBC0AE5C5F2}" presName="rootConnector" presStyleLbl="node2" presStyleIdx="4" presStyleCnt="6"/>
      <dgm:spPr/>
    </dgm:pt>
    <dgm:pt modelId="{9A1A6C49-6FE1-4D42-87B4-EAAF9703EFCE}" type="pres">
      <dgm:prSet presAssocID="{E5D3C296-904E-43DC-9265-0BBC0AE5C5F2}" presName="hierChild4" presStyleCnt="0"/>
      <dgm:spPr/>
    </dgm:pt>
    <dgm:pt modelId="{122BD7D5-2E02-41FB-BB26-F9E4B72B8AB7}" type="pres">
      <dgm:prSet presAssocID="{E5D3C296-904E-43DC-9265-0BBC0AE5C5F2}" presName="hierChild5" presStyleCnt="0"/>
      <dgm:spPr/>
    </dgm:pt>
    <dgm:pt modelId="{D74B2E38-2889-4E19-B4A3-C87914B75413}" type="pres">
      <dgm:prSet presAssocID="{E16DBB9C-9FBE-47FC-A8FB-47978F157BD2}" presName="Name64" presStyleLbl="parChTrans1D2" presStyleIdx="5" presStyleCnt="6"/>
      <dgm:spPr/>
    </dgm:pt>
    <dgm:pt modelId="{715FB388-23D8-46B1-A99F-35FD302F1236}" type="pres">
      <dgm:prSet presAssocID="{1985ED24-EEFA-4D06-8C5A-E7DB51747C40}" presName="hierRoot2" presStyleCnt="0">
        <dgm:presLayoutVars>
          <dgm:hierBranch val="init"/>
        </dgm:presLayoutVars>
      </dgm:prSet>
      <dgm:spPr/>
    </dgm:pt>
    <dgm:pt modelId="{2DC90955-057C-4FC7-B66D-F60F572C2869}" type="pres">
      <dgm:prSet presAssocID="{1985ED24-EEFA-4D06-8C5A-E7DB51747C40}" presName="rootComposite" presStyleCnt="0"/>
      <dgm:spPr/>
    </dgm:pt>
    <dgm:pt modelId="{856C1B28-9479-4194-ABCB-1A334B8C308D}" type="pres">
      <dgm:prSet presAssocID="{1985ED24-EEFA-4D06-8C5A-E7DB51747C40}" presName="rootText" presStyleLbl="node2" presStyleIdx="5" presStyleCnt="6" custLinFactNeighborX="-2100" custLinFactNeighborY="6709">
        <dgm:presLayoutVars>
          <dgm:chPref val="3"/>
        </dgm:presLayoutVars>
      </dgm:prSet>
      <dgm:spPr/>
    </dgm:pt>
    <dgm:pt modelId="{D9C3793F-C595-4393-8F2E-F8BE5133F48C}" type="pres">
      <dgm:prSet presAssocID="{1985ED24-EEFA-4D06-8C5A-E7DB51747C40}" presName="rootConnector" presStyleLbl="node2" presStyleIdx="5" presStyleCnt="6"/>
      <dgm:spPr/>
    </dgm:pt>
    <dgm:pt modelId="{56ECE3F1-2BBA-4E9E-A1FD-D1AD4B17E0BC}" type="pres">
      <dgm:prSet presAssocID="{1985ED24-EEFA-4D06-8C5A-E7DB51747C40}" presName="hierChild4" presStyleCnt="0"/>
      <dgm:spPr/>
    </dgm:pt>
    <dgm:pt modelId="{D99D9A7E-57FE-44AC-988E-E0630602A4EF}" type="pres">
      <dgm:prSet presAssocID="{1985ED24-EEFA-4D06-8C5A-E7DB51747C40}" presName="hierChild5" presStyleCnt="0"/>
      <dgm:spPr/>
    </dgm:pt>
    <dgm:pt modelId="{5F54E000-587B-4F3F-B464-41543AECD69D}" type="pres">
      <dgm:prSet presAssocID="{0D587F81-5851-49F0-8B90-2C2F0118CE03}" presName="hierChild3" presStyleCnt="0"/>
      <dgm:spPr/>
    </dgm:pt>
  </dgm:ptLst>
  <dgm:cxnLst>
    <dgm:cxn modelId="{6B573F03-BA47-47FD-AB96-E06EFE32D7D0}" type="presOf" srcId="{69A68AA9-A627-486A-AA9E-16CEABD9530D}" destId="{23063116-4EB0-4B4B-8F3F-3928E6425EC0}" srcOrd="1" destOrd="0" presId="urn:microsoft.com/office/officeart/2009/3/layout/HorizontalOrganizationChart"/>
    <dgm:cxn modelId="{22CA0A19-598D-4E27-9C86-D621F8C29DB2}" srcId="{0D587F81-5851-49F0-8B90-2C2F0118CE03}" destId="{1985ED24-EEFA-4D06-8C5A-E7DB51747C40}" srcOrd="5" destOrd="0" parTransId="{E16DBB9C-9FBE-47FC-A8FB-47978F157BD2}" sibTransId="{B4AAD4C1-35E6-48D5-A106-888A656E9379}"/>
    <dgm:cxn modelId="{43F5F92F-1FBD-4CBF-A81C-C6670C34E7E2}" srcId="{0D587F81-5851-49F0-8B90-2C2F0118CE03}" destId="{5E1A36C9-21E4-49FD-9C9F-D7990BB97098}" srcOrd="1" destOrd="0" parTransId="{F38F945F-7A09-48BF-98AB-FD4969F446FB}" sibTransId="{D2958AAE-92A8-4D55-A6CF-0E72541AC3BD}"/>
    <dgm:cxn modelId="{0FD8513C-921D-4E31-9A91-2F376511C1F7}" type="presOf" srcId="{5E1A36C9-21E4-49FD-9C9F-D7990BB97098}" destId="{A6866692-3230-4DBC-9804-956190B3DC7D}" srcOrd="0" destOrd="0" presId="urn:microsoft.com/office/officeart/2009/3/layout/HorizontalOrganizationChart"/>
    <dgm:cxn modelId="{BA5F7D4B-05FF-4C6A-8119-0665EE6E880B}" srcId="{0D587F81-5851-49F0-8B90-2C2F0118CE03}" destId="{E18B6EB3-1A7D-434A-8862-1D929071207B}" srcOrd="2" destOrd="0" parTransId="{FC3546AD-E1A2-4638-A71B-C499DE739799}" sibTransId="{FAD4E8CE-07B9-4B66-85A7-AFB731AE96DA}"/>
    <dgm:cxn modelId="{28B6376C-27D2-4A12-B4BC-1A79F883731C}" srcId="{3A2F9F58-9EA1-4D45-B4E0-7ABD55BD0225}" destId="{0D587F81-5851-49F0-8B90-2C2F0118CE03}" srcOrd="0" destOrd="0" parTransId="{7EBC3A70-A6A4-4779-83B4-29CB7626F9A0}" sibTransId="{A1113A65-2008-4301-AE6C-A58BBEBEA331}"/>
    <dgm:cxn modelId="{326EB96E-E75A-4EA6-B4D9-3196C874A086}" type="presOf" srcId="{E16DBB9C-9FBE-47FC-A8FB-47978F157BD2}" destId="{D74B2E38-2889-4E19-B4A3-C87914B75413}" srcOrd="0" destOrd="0" presId="urn:microsoft.com/office/officeart/2009/3/layout/HorizontalOrganizationChart"/>
    <dgm:cxn modelId="{66A98D72-A82F-4768-954D-4D0E70F131EC}" srcId="{0D587F81-5851-49F0-8B90-2C2F0118CE03}" destId="{69A68AA9-A627-486A-AA9E-16CEABD9530D}" srcOrd="0" destOrd="0" parTransId="{5D35DDB3-3A79-412E-A79A-EA89F6AD3AA8}" sibTransId="{CD184F63-CE96-4E4F-B431-078A8477E064}"/>
    <dgm:cxn modelId="{79A92474-0030-4DCD-9E9F-7E40D46AE8B8}" type="presOf" srcId="{4672985A-CE56-4C8D-A8F3-DC818BE3C000}" destId="{71C0C6D8-3C95-4694-8F97-39F60C60761B}" srcOrd="1" destOrd="0" presId="urn:microsoft.com/office/officeart/2009/3/layout/HorizontalOrganizationChart"/>
    <dgm:cxn modelId="{F44F7F76-910E-4618-868A-D323BEC6D497}" type="presOf" srcId="{1985ED24-EEFA-4D06-8C5A-E7DB51747C40}" destId="{D9C3793F-C595-4393-8F2E-F8BE5133F48C}" srcOrd="1" destOrd="0" presId="urn:microsoft.com/office/officeart/2009/3/layout/HorizontalOrganizationChart"/>
    <dgm:cxn modelId="{1A92ED78-CF98-4A1B-AC7D-10F1B8F6637D}" type="presOf" srcId="{1985ED24-EEFA-4D06-8C5A-E7DB51747C40}" destId="{856C1B28-9479-4194-ABCB-1A334B8C308D}" srcOrd="0" destOrd="0" presId="urn:microsoft.com/office/officeart/2009/3/layout/HorizontalOrganizationChart"/>
    <dgm:cxn modelId="{DAD1E85A-87B0-4458-A1B9-B45774C3BEDC}" type="presOf" srcId="{0D587F81-5851-49F0-8B90-2C2F0118CE03}" destId="{E3BC45E7-4824-4F97-8068-B243A4E07BBD}" srcOrd="0" destOrd="0" presId="urn:microsoft.com/office/officeart/2009/3/layout/HorizontalOrganizationChart"/>
    <dgm:cxn modelId="{D6FCC78C-CF23-4D13-B872-7311BBF72E09}" type="presOf" srcId="{E18B6EB3-1A7D-434A-8862-1D929071207B}" destId="{3135A311-F9F5-4BF0-8F14-2D6C62F68FD5}" srcOrd="1" destOrd="0" presId="urn:microsoft.com/office/officeart/2009/3/layout/HorizontalOrganizationChart"/>
    <dgm:cxn modelId="{22E7138F-7519-4C27-B3A5-596C17A60DBF}" type="presOf" srcId="{5E1A36C9-21E4-49FD-9C9F-D7990BB97098}" destId="{A9948042-0997-465E-94A3-F33477FD292C}" srcOrd="1" destOrd="0" presId="urn:microsoft.com/office/officeart/2009/3/layout/HorizontalOrganizationChart"/>
    <dgm:cxn modelId="{4D0CAD90-8A34-4D32-91E7-D2A15BE34357}" type="presOf" srcId="{5D35DDB3-3A79-412E-A79A-EA89F6AD3AA8}" destId="{8387E6CA-75D8-44F3-AD8E-75B773E9EA66}" srcOrd="0" destOrd="0" presId="urn:microsoft.com/office/officeart/2009/3/layout/HorizontalOrganizationChart"/>
    <dgm:cxn modelId="{B2005E92-0D2D-4023-A9A5-185321428FDD}" type="presOf" srcId="{93E43878-50BE-4C45-BD33-6E3B2A3B7221}" destId="{7E78A354-2CC0-411D-9C29-E90BB7AD1881}" srcOrd="0" destOrd="0" presId="urn:microsoft.com/office/officeart/2009/3/layout/HorizontalOrganizationChart"/>
    <dgm:cxn modelId="{1B4ABC9D-B6A9-4B33-BEF9-1A1488A4487F}" type="presOf" srcId="{E18B6EB3-1A7D-434A-8862-1D929071207B}" destId="{010E2C20-189C-48B9-94FA-B3DF1C4E70E9}" srcOrd="0" destOrd="0" presId="urn:microsoft.com/office/officeart/2009/3/layout/HorizontalOrganizationChart"/>
    <dgm:cxn modelId="{DFB8749E-E71A-4462-8FE5-6E6A8671F9D5}" type="presOf" srcId="{F38F945F-7A09-48BF-98AB-FD4969F446FB}" destId="{7220CB76-431D-4519-A2AC-E39EC7776E7A}" srcOrd="0" destOrd="0" presId="urn:microsoft.com/office/officeart/2009/3/layout/HorizontalOrganizationChart"/>
    <dgm:cxn modelId="{CB481BA7-6C32-4FE5-ACCA-DC8A34A7997D}" type="presOf" srcId="{E4D6D9EE-62AC-41C0-B1D8-808BCACCB18E}" destId="{BBC9852E-21B6-43DF-A432-FAFB236A2132}" srcOrd="0" destOrd="0" presId="urn:microsoft.com/office/officeart/2009/3/layout/HorizontalOrganizationChart"/>
    <dgm:cxn modelId="{7D2F49BC-FD60-4289-98CC-31C7392F596C}" type="presOf" srcId="{3A2F9F58-9EA1-4D45-B4E0-7ABD55BD0225}" destId="{5D262857-2B50-4097-9464-AA38DEEDDFF3}" srcOrd="0" destOrd="0" presId="urn:microsoft.com/office/officeart/2009/3/layout/HorizontalOrganizationChart"/>
    <dgm:cxn modelId="{27F5ACCB-1C04-4018-9DF8-C2994ABBFC09}" type="presOf" srcId="{0D587F81-5851-49F0-8B90-2C2F0118CE03}" destId="{64F170B4-AA3B-4DB5-965B-73190F10B8B0}" srcOrd="1" destOrd="0" presId="urn:microsoft.com/office/officeart/2009/3/layout/HorizontalOrganizationChart"/>
    <dgm:cxn modelId="{AE5B60D3-7C53-4484-9195-9C627E0C07B1}" srcId="{0D587F81-5851-49F0-8B90-2C2F0118CE03}" destId="{E5D3C296-904E-43DC-9265-0BBC0AE5C5F2}" srcOrd="4" destOrd="0" parTransId="{93E43878-50BE-4C45-BD33-6E3B2A3B7221}" sibTransId="{B2DA1F80-AA22-4D7B-AEC0-55240D49E425}"/>
    <dgm:cxn modelId="{40109CD6-DC32-4D79-B909-6BBD95F1105A}" type="presOf" srcId="{E5D3C296-904E-43DC-9265-0BBC0AE5C5F2}" destId="{EE9EA930-6685-4AF9-9A63-43296251460C}" srcOrd="1" destOrd="0" presId="urn:microsoft.com/office/officeart/2009/3/layout/HorizontalOrganizationChart"/>
    <dgm:cxn modelId="{FE8CE1E3-62A5-45B6-B037-4B7520F56AD4}" type="presOf" srcId="{FC3546AD-E1A2-4638-A71B-C499DE739799}" destId="{308E295B-9540-457F-994F-80FD0E3E1D7D}" srcOrd="0" destOrd="0" presId="urn:microsoft.com/office/officeart/2009/3/layout/HorizontalOrganizationChart"/>
    <dgm:cxn modelId="{9BDA26E6-7178-48FA-A5A9-FA83C1FE2A08}" type="presOf" srcId="{E5D3C296-904E-43DC-9265-0BBC0AE5C5F2}" destId="{02107753-8B37-48A8-830B-CEE115BD6BE2}" srcOrd="0" destOrd="0" presId="urn:microsoft.com/office/officeart/2009/3/layout/HorizontalOrganizationChart"/>
    <dgm:cxn modelId="{970C84F0-7634-41AC-9365-C2A28A49C025}" srcId="{0D587F81-5851-49F0-8B90-2C2F0118CE03}" destId="{4672985A-CE56-4C8D-A8F3-DC818BE3C000}" srcOrd="3" destOrd="0" parTransId="{E4D6D9EE-62AC-41C0-B1D8-808BCACCB18E}" sibTransId="{7E4D56D4-3A05-4D67-8BA8-B501E71F9A3F}"/>
    <dgm:cxn modelId="{BDFC0FF1-232E-497A-B2AE-3EB037D12329}" type="presOf" srcId="{69A68AA9-A627-486A-AA9E-16CEABD9530D}" destId="{C4A87778-F4CD-4772-B42A-268D649BC438}" srcOrd="0" destOrd="0" presId="urn:microsoft.com/office/officeart/2009/3/layout/HorizontalOrganizationChart"/>
    <dgm:cxn modelId="{14E529FA-62D6-4A23-B75A-0F1177C761BB}" type="presOf" srcId="{4672985A-CE56-4C8D-A8F3-DC818BE3C000}" destId="{7DF5D5A0-4B12-4301-A8A6-1F6084C587DB}" srcOrd="0" destOrd="0" presId="urn:microsoft.com/office/officeart/2009/3/layout/HorizontalOrganizationChart"/>
    <dgm:cxn modelId="{D809AE58-BEEF-49CD-A5AF-8193D7C6A5ED}" type="presParOf" srcId="{5D262857-2B50-4097-9464-AA38DEEDDFF3}" destId="{E9C3D6F3-359E-4A5B-9929-2F882AE26CDF}" srcOrd="0" destOrd="0" presId="urn:microsoft.com/office/officeart/2009/3/layout/HorizontalOrganizationChart"/>
    <dgm:cxn modelId="{C56DB1E9-8443-4AD9-9661-1A17FF494A4B}" type="presParOf" srcId="{E9C3D6F3-359E-4A5B-9929-2F882AE26CDF}" destId="{07158426-6279-4601-8A76-46D025E257C5}" srcOrd="0" destOrd="0" presId="urn:microsoft.com/office/officeart/2009/3/layout/HorizontalOrganizationChart"/>
    <dgm:cxn modelId="{05721BE5-0EE4-46E9-B213-2F0FBB0E935B}" type="presParOf" srcId="{07158426-6279-4601-8A76-46D025E257C5}" destId="{E3BC45E7-4824-4F97-8068-B243A4E07BBD}" srcOrd="0" destOrd="0" presId="urn:microsoft.com/office/officeart/2009/3/layout/HorizontalOrganizationChart"/>
    <dgm:cxn modelId="{3D757D72-6A54-4F43-B6A9-5F4904600E8B}" type="presParOf" srcId="{07158426-6279-4601-8A76-46D025E257C5}" destId="{64F170B4-AA3B-4DB5-965B-73190F10B8B0}" srcOrd="1" destOrd="0" presId="urn:microsoft.com/office/officeart/2009/3/layout/HorizontalOrganizationChart"/>
    <dgm:cxn modelId="{98E4ECE4-AC45-4415-92BD-AD192ABE02AC}" type="presParOf" srcId="{E9C3D6F3-359E-4A5B-9929-2F882AE26CDF}" destId="{4F18DCB5-9DAB-4FF1-AB2D-2CC9BB3C21B9}" srcOrd="1" destOrd="0" presId="urn:microsoft.com/office/officeart/2009/3/layout/HorizontalOrganizationChart"/>
    <dgm:cxn modelId="{C7E0DFC5-E177-4650-A559-AB94FAE12FA7}" type="presParOf" srcId="{4F18DCB5-9DAB-4FF1-AB2D-2CC9BB3C21B9}" destId="{8387E6CA-75D8-44F3-AD8E-75B773E9EA66}" srcOrd="0" destOrd="0" presId="urn:microsoft.com/office/officeart/2009/3/layout/HorizontalOrganizationChart"/>
    <dgm:cxn modelId="{98BA911F-2910-4465-BAD1-302D50746FE5}" type="presParOf" srcId="{4F18DCB5-9DAB-4FF1-AB2D-2CC9BB3C21B9}" destId="{69E8C44F-5C9F-4CD9-A74C-E3B8A97FE2BC}" srcOrd="1" destOrd="0" presId="urn:microsoft.com/office/officeart/2009/3/layout/HorizontalOrganizationChart"/>
    <dgm:cxn modelId="{3C777B3D-7742-4878-BEC7-12DC125D8929}" type="presParOf" srcId="{69E8C44F-5C9F-4CD9-A74C-E3B8A97FE2BC}" destId="{BDC01757-5113-4776-AFEF-5C1DE472C4B5}" srcOrd="0" destOrd="0" presId="urn:microsoft.com/office/officeart/2009/3/layout/HorizontalOrganizationChart"/>
    <dgm:cxn modelId="{C7400C4F-1A1F-4820-ABE6-05016C30B068}" type="presParOf" srcId="{BDC01757-5113-4776-AFEF-5C1DE472C4B5}" destId="{C4A87778-F4CD-4772-B42A-268D649BC438}" srcOrd="0" destOrd="0" presId="urn:microsoft.com/office/officeart/2009/3/layout/HorizontalOrganizationChart"/>
    <dgm:cxn modelId="{5A45952F-7A85-48E7-89DA-0F7A7FAE3567}" type="presParOf" srcId="{BDC01757-5113-4776-AFEF-5C1DE472C4B5}" destId="{23063116-4EB0-4B4B-8F3F-3928E6425EC0}" srcOrd="1" destOrd="0" presId="urn:microsoft.com/office/officeart/2009/3/layout/HorizontalOrganizationChart"/>
    <dgm:cxn modelId="{C6BA9087-D65C-4750-9877-A946875B87A1}" type="presParOf" srcId="{69E8C44F-5C9F-4CD9-A74C-E3B8A97FE2BC}" destId="{646DCFAF-2F37-4303-A2D6-2D8A5C66AA18}" srcOrd="1" destOrd="0" presId="urn:microsoft.com/office/officeart/2009/3/layout/HorizontalOrganizationChart"/>
    <dgm:cxn modelId="{381E97BA-D0DB-4FBB-8311-B4CF868790CB}" type="presParOf" srcId="{69E8C44F-5C9F-4CD9-A74C-E3B8A97FE2BC}" destId="{C13B3528-3C37-4B25-B755-C7318B1E3F24}" srcOrd="2" destOrd="0" presId="urn:microsoft.com/office/officeart/2009/3/layout/HorizontalOrganizationChart"/>
    <dgm:cxn modelId="{B3872DB1-D798-4894-A3F3-EF854CBADAB3}" type="presParOf" srcId="{4F18DCB5-9DAB-4FF1-AB2D-2CC9BB3C21B9}" destId="{7220CB76-431D-4519-A2AC-E39EC7776E7A}" srcOrd="2" destOrd="0" presId="urn:microsoft.com/office/officeart/2009/3/layout/HorizontalOrganizationChart"/>
    <dgm:cxn modelId="{FD77DB76-FF97-46E7-BAF9-73721BEBB184}" type="presParOf" srcId="{4F18DCB5-9DAB-4FF1-AB2D-2CC9BB3C21B9}" destId="{76210DC9-C652-41F8-875C-A3B1BBD0F808}" srcOrd="3" destOrd="0" presId="urn:microsoft.com/office/officeart/2009/3/layout/HorizontalOrganizationChart"/>
    <dgm:cxn modelId="{F568DAC2-977D-457C-A8A8-6E24A3462146}" type="presParOf" srcId="{76210DC9-C652-41F8-875C-A3B1BBD0F808}" destId="{8869479C-858B-4AD0-88C9-1CE774F6101B}" srcOrd="0" destOrd="0" presId="urn:microsoft.com/office/officeart/2009/3/layout/HorizontalOrganizationChart"/>
    <dgm:cxn modelId="{E842785D-CBB4-4E23-A3D5-76339F28177F}" type="presParOf" srcId="{8869479C-858B-4AD0-88C9-1CE774F6101B}" destId="{A6866692-3230-4DBC-9804-956190B3DC7D}" srcOrd="0" destOrd="0" presId="urn:microsoft.com/office/officeart/2009/3/layout/HorizontalOrganizationChart"/>
    <dgm:cxn modelId="{358F45A8-B81B-4F06-912D-DAFCBFB1A8A4}" type="presParOf" srcId="{8869479C-858B-4AD0-88C9-1CE774F6101B}" destId="{A9948042-0997-465E-94A3-F33477FD292C}" srcOrd="1" destOrd="0" presId="urn:microsoft.com/office/officeart/2009/3/layout/HorizontalOrganizationChart"/>
    <dgm:cxn modelId="{A4A10CE7-6664-467C-A7D4-81DB7D79F6BA}" type="presParOf" srcId="{76210DC9-C652-41F8-875C-A3B1BBD0F808}" destId="{4DBB618C-5D70-4079-B421-2080515FE59F}" srcOrd="1" destOrd="0" presId="urn:microsoft.com/office/officeart/2009/3/layout/HorizontalOrganizationChart"/>
    <dgm:cxn modelId="{41D1F510-73D2-4EBB-A479-B0A444E2335D}" type="presParOf" srcId="{76210DC9-C652-41F8-875C-A3B1BBD0F808}" destId="{657EEC65-5B31-489B-ADF9-E0B722280532}" srcOrd="2" destOrd="0" presId="urn:microsoft.com/office/officeart/2009/3/layout/HorizontalOrganizationChart"/>
    <dgm:cxn modelId="{7918E947-FB4D-4EE5-986C-4B4F55126D88}" type="presParOf" srcId="{4F18DCB5-9DAB-4FF1-AB2D-2CC9BB3C21B9}" destId="{308E295B-9540-457F-994F-80FD0E3E1D7D}" srcOrd="4" destOrd="0" presId="urn:microsoft.com/office/officeart/2009/3/layout/HorizontalOrganizationChart"/>
    <dgm:cxn modelId="{5A895059-990F-4760-B091-FFF2007BAA55}" type="presParOf" srcId="{4F18DCB5-9DAB-4FF1-AB2D-2CC9BB3C21B9}" destId="{5669BC24-BC41-4A9E-80B5-D618DC5995A9}" srcOrd="5" destOrd="0" presId="urn:microsoft.com/office/officeart/2009/3/layout/HorizontalOrganizationChart"/>
    <dgm:cxn modelId="{C4156A5D-5498-4647-8B06-8AE0E603F3A4}" type="presParOf" srcId="{5669BC24-BC41-4A9E-80B5-D618DC5995A9}" destId="{0D678C3E-B7EF-47EF-8355-CB6535262FB5}" srcOrd="0" destOrd="0" presId="urn:microsoft.com/office/officeart/2009/3/layout/HorizontalOrganizationChart"/>
    <dgm:cxn modelId="{C5A5B90E-B183-49B4-BB2D-CC754F89FF27}" type="presParOf" srcId="{0D678C3E-B7EF-47EF-8355-CB6535262FB5}" destId="{010E2C20-189C-48B9-94FA-B3DF1C4E70E9}" srcOrd="0" destOrd="0" presId="urn:microsoft.com/office/officeart/2009/3/layout/HorizontalOrganizationChart"/>
    <dgm:cxn modelId="{3E09201F-4434-49EB-B4E9-140043DEFD55}" type="presParOf" srcId="{0D678C3E-B7EF-47EF-8355-CB6535262FB5}" destId="{3135A311-F9F5-4BF0-8F14-2D6C62F68FD5}" srcOrd="1" destOrd="0" presId="urn:microsoft.com/office/officeart/2009/3/layout/HorizontalOrganizationChart"/>
    <dgm:cxn modelId="{28FA3648-D243-4B99-84CE-C8F1D00746D2}" type="presParOf" srcId="{5669BC24-BC41-4A9E-80B5-D618DC5995A9}" destId="{4C56C6F5-A2AC-45A1-A2DF-7AD56B2D2DD2}" srcOrd="1" destOrd="0" presId="urn:microsoft.com/office/officeart/2009/3/layout/HorizontalOrganizationChart"/>
    <dgm:cxn modelId="{255DB9E4-2B9E-4FF3-8370-CB86B2641560}" type="presParOf" srcId="{5669BC24-BC41-4A9E-80B5-D618DC5995A9}" destId="{A1B185F5-911D-44B1-9DDB-F6A5E9FFA7F3}" srcOrd="2" destOrd="0" presId="urn:microsoft.com/office/officeart/2009/3/layout/HorizontalOrganizationChart"/>
    <dgm:cxn modelId="{A3D86013-485A-41CF-90A5-14E21530C4D4}" type="presParOf" srcId="{4F18DCB5-9DAB-4FF1-AB2D-2CC9BB3C21B9}" destId="{BBC9852E-21B6-43DF-A432-FAFB236A2132}" srcOrd="6" destOrd="0" presId="urn:microsoft.com/office/officeart/2009/3/layout/HorizontalOrganizationChart"/>
    <dgm:cxn modelId="{85EA93A5-B535-4A52-9D1E-26F0C1673441}" type="presParOf" srcId="{4F18DCB5-9DAB-4FF1-AB2D-2CC9BB3C21B9}" destId="{9E7F3554-2662-4363-8464-7EE0D4404BC3}" srcOrd="7" destOrd="0" presId="urn:microsoft.com/office/officeart/2009/3/layout/HorizontalOrganizationChart"/>
    <dgm:cxn modelId="{0672345C-1A6F-4200-857E-588BA4288634}" type="presParOf" srcId="{9E7F3554-2662-4363-8464-7EE0D4404BC3}" destId="{B31C275C-6D1F-4976-B163-D8B674D0EBE6}" srcOrd="0" destOrd="0" presId="urn:microsoft.com/office/officeart/2009/3/layout/HorizontalOrganizationChart"/>
    <dgm:cxn modelId="{0190B6E6-1D22-4E52-AD5B-47A4E54B8CF5}" type="presParOf" srcId="{B31C275C-6D1F-4976-B163-D8B674D0EBE6}" destId="{7DF5D5A0-4B12-4301-A8A6-1F6084C587DB}" srcOrd="0" destOrd="0" presId="urn:microsoft.com/office/officeart/2009/3/layout/HorizontalOrganizationChart"/>
    <dgm:cxn modelId="{7B8B53C6-CE92-49CA-B562-5C246FD01DCF}" type="presParOf" srcId="{B31C275C-6D1F-4976-B163-D8B674D0EBE6}" destId="{71C0C6D8-3C95-4694-8F97-39F60C60761B}" srcOrd="1" destOrd="0" presId="urn:microsoft.com/office/officeart/2009/3/layout/HorizontalOrganizationChart"/>
    <dgm:cxn modelId="{FD6E0318-4426-4B0B-BBCE-261A6062DBCB}" type="presParOf" srcId="{9E7F3554-2662-4363-8464-7EE0D4404BC3}" destId="{CE390D94-07F3-409D-BB4B-EC623730D60C}" srcOrd="1" destOrd="0" presId="urn:microsoft.com/office/officeart/2009/3/layout/HorizontalOrganizationChart"/>
    <dgm:cxn modelId="{435D49DA-8471-4DEC-A6D4-26060579C484}" type="presParOf" srcId="{9E7F3554-2662-4363-8464-7EE0D4404BC3}" destId="{C7B69292-DD4D-403B-9DC0-451F9415F109}" srcOrd="2" destOrd="0" presId="urn:microsoft.com/office/officeart/2009/3/layout/HorizontalOrganizationChart"/>
    <dgm:cxn modelId="{97E50C82-0194-43D2-A791-A2C8A3BADBAF}" type="presParOf" srcId="{4F18DCB5-9DAB-4FF1-AB2D-2CC9BB3C21B9}" destId="{7E78A354-2CC0-411D-9C29-E90BB7AD1881}" srcOrd="8" destOrd="0" presId="urn:microsoft.com/office/officeart/2009/3/layout/HorizontalOrganizationChart"/>
    <dgm:cxn modelId="{A7D97440-0ACE-4EB6-9815-1E34256C5423}" type="presParOf" srcId="{4F18DCB5-9DAB-4FF1-AB2D-2CC9BB3C21B9}" destId="{2A241359-F7F6-436D-B1FD-47961870F810}" srcOrd="9" destOrd="0" presId="urn:microsoft.com/office/officeart/2009/3/layout/HorizontalOrganizationChart"/>
    <dgm:cxn modelId="{6450A58A-E290-4636-A0C6-566981B7FD88}" type="presParOf" srcId="{2A241359-F7F6-436D-B1FD-47961870F810}" destId="{5AAD5BF3-5890-4BDF-A44D-1087F713B694}" srcOrd="0" destOrd="0" presId="urn:microsoft.com/office/officeart/2009/3/layout/HorizontalOrganizationChart"/>
    <dgm:cxn modelId="{C69DCF70-73BD-4158-B9AC-C34C9B3D3683}" type="presParOf" srcId="{5AAD5BF3-5890-4BDF-A44D-1087F713B694}" destId="{02107753-8B37-48A8-830B-CEE115BD6BE2}" srcOrd="0" destOrd="0" presId="urn:microsoft.com/office/officeart/2009/3/layout/HorizontalOrganizationChart"/>
    <dgm:cxn modelId="{86B7675C-A37D-4D68-9929-CF259F156796}" type="presParOf" srcId="{5AAD5BF3-5890-4BDF-A44D-1087F713B694}" destId="{EE9EA930-6685-4AF9-9A63-43296251460C}" srcOrd="1" destOrd="0" presId="urn:microsoft.com/office/officeart/2009/3/layout/HorizontalOrganizationChart"/>
    <dgm:cxn modelId="{284CA658-347B-4115-B122-2C5EF7EF66B8}" type="presParOf" srcId="{2A241359-F7F6-436D-B1FD-47961870F810}" destId="{9A1A6C49-6FE1-4D42-87B4-EAAF9703EFCE}" srcOrd="1" destOrd="0" presId="urn:microsoft.com/office/officeart/2009/3/layout/HorizontalOrganizationChart"/>
    <dgm:cxn modelId="{1F055EB7-28BA-4177-A447-0EB3A2A528ED}" type="presParOf" srcId="{2A241359-F7F6-436D-B1FD-47961870F810}" destId="{122BD7D5-2E02-41FB-BB26-F9E4B72B8AB7}" srcOrd="2" destOrd="0" presId="urn:microsoft.com/office/officeart/2009/3/layout/HorizontalOrganizationChart"/>
    <dgm:cxn modelId="{7376BB76-9743-4CE8-8571-4C0C89F25663}" type="presParOf" srcId="{4F18DCB5-9DAB-4FF1-AB2D-2CC9BB3C21B9}" destId="{D74B2E38-2889-4E19-B4A3-C87914B75413}" srcOrd="10" destOrd="0" presId="urn:microsoft.com/office/officeart/2009/3/layout/HorizontalOrganizationChart"/>
    <dgm:cxn modelId="{A297721E-F271-476B-AE5D-011AB3DBEE96}" type="presParOf" srcId="{4F18DCB5-9DAB-4FF1-AB2D-2CC9BB3C21B9}" destId="{715FB388-23D8-46B1-A99F-35FD302F1236}" srcOrd="11" destOrd="0" presId="urn:microsoft.com/office/officeart/2009/3/layout/HorizontalOrganizationChart"/>
    <dgm:cxn modelId="{FC4F9C09-DD48-44B1-85B8-0C275150ED69}" type="presParOf" srcId="{715FB388-23D8-46B1-A99F-35FD302F1236}" destId="{2DC90955-057C-4FC7-B66D-F60F572C2869}" srcOrd="0" destOrd="0" presId="urn:microsoft.com/office/officeart/2009/3/layout/HorizontalOrganizationChart"/>
    <dgm:cxn modelId="{AED00271-BEFB-467E-BBA3-3BAF233BF0E2}" type="presParOf" srcId="{2DC90955-057C-4FC7-B66D-F60F572C2869}" destId="{856C1B28-9479-4194-ABCB-1A334B8C308D}" srcOrd="0" destOrd="0" presId="urn:microsoft.com/office/officeart/2009/3/layout/HorizontalOrganizationChart"/>
    <dgm:cxn modelId="{CFA9E478-7193-4321-B713-356E53A67094}" type="presParOf" srcId="{2DC90955-057C-4FC7-B66D-F60F572C2869}" destId="{D9C3793F-C595-4393-8F2E-F8BE5133F48C}" srcOrd="1" destOrd="0" presId="urn:microsoft.com/office/officeart/2009/3/layout/HorizontalOrganizationChart"/>
    <dgm:cxn modelId="{C06A093D-CD33-479B-8992-6B4331BBB687}" type="presParOf" srcId="{715FB388-23D8-46B1-A99F-35FD302F1236}" destId="{56ECE3F1-2BBA-4E9E-A1FD-D1AD4B17E0BC}" srcOrd="1" destOrd="0" presId="urn:microsoft.com/office/officeart/2009/3/layout/HorizontalOrganizationChart"/>
    <dgm:cxn modelId="{DA6F18A2-FE21-4CD0-B568-D18260E55049}" type="presParOf" srcId="{715FB388-23D8-46B1-A99F-35FD302F1236}" destId="{D99D9A7E-57FE-44AC-988E-E0630602A4EF}" srcOrd="2" destOrd="0" presId="urn:microsoft.com/office/officeart/2009/3/layout/HorizontalOrganizationChart"/>
    <dgm:cxn modelId="{10A4A9C4-7A1A-4EB3-9A0C-32E9F997D345}" type="presParOf" srcId="{E9C3D6F3-359E-4A5B-9929-2F882AE26CDF}" destId="{5F54E000-587B-4F3F-B464-41543AECD69D}" srcOrd="2" destOrd="0" presId="urn:microsoft.com/office/officeart/2009/3/layout/HorizontalOrganizationChar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B2E38-2889-4E19-B4A3-C87914B75413}">
      <dsp:nvSpPr>
        <dsp:cNvPr id="0" name=""/>
        <dsp:cNvSpPr/>
      </dsp:nvSpPr>
      <dsp:spPr>
        <a:xfrm>
          <a:off x="3094977" y="2755900"/>
          <a:ext cx="401828" cy="24135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343" y="0"/>
              </a:lnTo>
              <a:lnTo>
                <a:pt x="177343" y="2413560"/>
              </a:lnTo>
              <a:lnTo>
                <a:pt x="401828" y="2413560"/>
              </a:lnTo>
            </a:path>
          </a:pathLst>
        </a:custGeom>
        <a:noFill/>
        <a:ln w="190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78A354-2CC0-411D-9C29-E90BB7AD1881}">
      <dsp:nvSpPr>
        <dsp:cNvPr id="0" name=""/>
        <dsp:cNvSpPr/>
      </dsp:nvSpPr>
      <dsp:spPr>
        <a:xfrm>
          <a:off x="3094977" y="2755900"/>
          <a:ext cx="448970" cy="1447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4485" y="0"/>
              </a:lnTo>
              <a:lnTo>
                <a:pt x="224485" y="1447929"/>
              </a:lnTo>
              <a:lnTo>
                <a:pt x="448970" y="1447929"/>
              </a:lnTo>
            </a:path>
          </a:pathLst>
        </a:custGeom>
        <a:noFill/>
        <a:ln w="190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C9852E-21B6-43DF-A432-FAFB236A2132}">
      <dsp:nvSpPr>
        <dsp:cNvPr id="0" name=""/>
        <dsp:cNvSpPr/>
      </dsp:nvSpPr>
      <dsp:spPr>
        <a:xfrm>
          <a:off x="3094977" y="2755900"/>
          <a:ext cx="448970" cy="482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4485" y="0"/>
              </a:lnTo>
              <a:lnTo>
                <a:pt x="224485" y="482643"/>
              </a:lnTo>
              <a:lnTo>
                <a:pt x="448970" y="482643"/>
              </a:lnTo>
            </a:path>
          </a:pathLst>
        </a:custGeom>
        <a:noFill/>
        <a:ln w="190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8E295B-9540-457F-994F-80FD0E3E1D7D}">
      <dsp:nvSpPr>
        <dsp:cNvPr id="0" name=""/>
        <dsp:cNvSpPr/>
      </dsp:nvSpPr>
      <dsp:spPr>
        <a:xfrm>
          <a:off x="3094977" y="2273256"/>
          <a:ext cx="448970" cy="482643"/>
        </a:xfrm>
        <a:custGeom>
          <a:avLst/>
          <a:gdLst/>
          <a:ahLst/>
          <a:cxnLst/>
          <a:rect l="0" t="0" r="0" b="0"/>
          <a:pathLst>
            <a:path>
              <a:moveTo>
                <a:pt x="0" y="482643"/>
              </a:moveTo>
              <a:lnTo>
                <a:pt x="224485" y="482643"/>
              </a:lnTo>
              <a:lnTo>
                <a:pt x="224485" y="0"/>
              </a:lnTo>
              <a:lnTo>
                <a:pt x="448970" y="0"/>
              </a:lnTo>
            </a:path>
          </a:pathLst>
        </a:custGeom>
        <a:noFill/>
        <a:ln w="19050" cap="flat" cmpd="sng" algn="ctr">
          <a:solidFill>
            <a:srgbClr val="15608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20CB76-431D-4519-A2AC-E39EC7776E7A}">
      <dsp:nvSpPr>
        <dsp:cNvPr id="0" name=""/>
        <dsp:cNvSpPr/>
      </dsp:nvSpPr>
      <dsp:spPr>
        <a:xfrm>
          <a:off x="3094977" y="1307970"/>
          <a:ext cx="448970" cy="1447929"/>
        </a:xfrm>
        <a:custGeom>
          <a:avLst/>
          <a:gdLst/>
          <a:ahLst/>
          <a:cxnLst/>
          <a:rect l="0" t="0" r="0" b="0"/>
          <a:pathLst>
            <a:path>
              <a:moveTo>
                <a:pt x="0" y="1447929"/>
              </a:moveTo>
              <a:lnTo>
                <a:pt x="224485" y="1447929"/>
              </a:lnTo>
              <a:lnTo>
                <a:pt x="224485" y="0"/>
              </a:lnTo>
              <a:lnTo>
                <a:pt x="448970" y="0"/>
              </a:lnTo>
            </a:path>
          </a:pathLst>
        </a:custGeom>
        <a:noFill/>
        <a:ln w="19050" cap="flat" cmpd="sng" algn="ctr">
          <a:solidFill>
            <a:srgbClr val="15608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87E6CA-75D8-44F3-AD8E-75B773E9EA66}">
      <dsp:nvSpPr>
        <dsp:cNvPr id="0" name=""/>
        <dsp:cNvSpPr/>
      </dsp:nvSpPr>
      <dsp:spPr>
        <a:xfrm>
          <a:off x="3094977" y="342684"/>
          <a:ext cx="448970" cy="2413215"/>
        </a:xfrm>
        <a:custGeom>
          <a:avLst/>
          <a:gdLst/>
          <a:ahLst/>
          <a:cxnLst/>
          <a:rect l="0" t="0" r="0" b="0"/>
          <a:pathLst>
            <a:path>
              <a:moveTo>
                <a:pt x="0" y="2413215"/>
              </a:moveTo>
              <a:lnTo>
                <a:pt x="224485" y="2413215"/>
              </a:lnTo>
              <a:lnTo>
                <a:pt x="224485" y="0"/>
              </a:lnTo>
              <a:lnTo>
                <a:pt x="448970" y="0"/>
              </a:lnTo>
            </a:path>
          </a:pathLst>
        </a:custGeom>
        <a:noFill/>
        <a:ln w="190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BC45E7-4824-4F97-8068-B243A4E07BBD}">
      <dsp:nvSpPr>
        <dsp:cNvPr id="0" name=""/>
        <dsp:cNvSpPr/>
      </dsp:nvSpPr>
      <dsp:spPr>
        <a:xfrm>
          <a:off x="850126" y="2413560"/>
          <a:ext cx="2244851" cy="684679"/>
        </a:xfrm>
        <a:prstGeom prst="rect">
          <a:avLst/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rPr>
            <a:t>Functions’ Algorithms</a:t>
          </a:r>
          <a:endParaRPr lang="ar-EG" sz="1600" b="1" kern="1200" dirty="0">
            <a:solidFill>
              <a:schemeClr val="bg1"/>
            </a:solidFill>
            <a:latin typeface="Poppins" panose="00000500000000000000" pitchFamily="2" charset="0"/>
          </a:endParaRPr>
        </a:p>
      </dsp:txBody>
      <dsp:txXfrm>
        <a:off x="850126" y="2413560"/>
        <a:ext cx="2244851" cy="684679"/>
      </dsp:txXfrm>
    </dsp:sp>
    <dsp:sp modelId="{C4A87778-F4CD-4772-B42A-268D649BC438}">
      <dsp:nvSpPr>
        <dsp:cNvPr id="0" name=""/>
        <dsp:cNvSpPr/>
      </dsp:nvSpPr>
      <dsp:spPr>
        <a:xfrm>
          <a:off x="3543947" y="344"/>
          <a:ext cx="2244851" cy="684679"/>
        </a:xfrm>
        <a:prstGeom prst="rect">
          <a:avLst/>
        </a:prstGeom>
        <a:noFill/>
        <a:ln w="254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Poppins" panose="00000500000000000000" pitchFamily="2" charset="0"/>
              <a:cs typeface="Poppins" panose="00000500000000000000" pitchFamily="2" charset="0"/>
            </a:rPr>
            <a:t>Mpu6050 Angles Calculations</a:t>
          </a:r>
          <a:endParaRPr lang="ar-EG" sz="1600" b="1" kern="1200" dirty="0">
            <a:latin typeface="Poppins" panose="00000500000000000000" pitchFamily="2" charset="0"/>
          </a:endParaRPr>
        </a:p>
      </dsp:txBody>
      <dsp:txXfrm>
        <a:off x="3543947" y="344"/>
        <a:ext cx="2244851" cy="684679"/>
      </dsp:txXfrm>
    </dsp:sp>
    <dsp:sp modelId="{A6866692-3230-4DBC-9804-956190B3DC7D}">
      <dsp:nvSpPr>
        <dsp:cNvPr id="0" name=""/>
        <dsp:cNvSpPr/>
      </dsp:nvSpPr>
      <dsp:spPr>
        <a:xfrm>
          <a:off x="3543947" y="965631"/>
          <a:ext cx="2244851" cy="684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Poppins" panose="00000500000000000000" pitchFamily="2" charset="0"/>
              <a:cs typeface="Poppins" panose="00000500000000000000" pitchFamily="2" charset="0"/>
            </a:rPr>
            <a:t>Movements of the car</a:t>
          </a:r>
          <a:endParaRPr lang="ar-EG" sz="1600" b="1" kern="1200" dirty="0">
            <a:latin typeface="Poppins" panose="00000500000000000000" pitchFamily="2" charset="0"/>
          </a:endParaRPr>
        </a:p>
      </dsp:txBody>
      <dsp:txXfrm>
        <a:off x="3543947" y="965631"/>
        <a:ext cx="2244851" cy="684679"/>
      </dsp:txXfrm>
    </dsp:sp>
    <dsp:sp modelId="{010E2C20-189C-48B9-94FA-B3DF1C4E70E9}">
      <dsp:nvSpPr>
        <dsp:cNvPr id="0" name=""/>
        <dsp:cNvSpPr/>
      </dsp:nvSpPr>
      <dsp:spPr>
        <a:xfrm>
          <a:off x="3543947" y="1930917"/>
          <a:ext cx="2244851" cy="684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Poppins" panose="00000500000000000000" pitchFamily="2" charset="0"/>
              <a:cs typeface="Poppins" panose="00000500000000000000" pitchFamily="2" charset="0"/>
            </a:rPr>
            <a:t>Execute Sequence</a:t>
          </a:r>
          <a:endParaRPr lang="ar-EG" sz="1600" b="1" kern="1200" dirty="0">
            <a:latin typeface="Poppins" panose="00000500000000000000" pitchFamily="2" charset="0"/>
          </a:endParaRPr>
        </a:p>
      </dsp:txBody>
      <dsp:txXfrm>
        <a:off x="3543947" y="1930917"/>
        <a:ext cx="2244851" cy="684679"/>
      </dsp:txXfrm>
    </dsp:sp>
    <dsp:sp modelId="{7DF5D5A0-4B12-4301-A8A6-1F6084C587DB}">
      <dsp:nvSpPr>
        <dsp:cNvPr id="0" name=""/>
        <dsp:cNvSpPr/>
      </dsp:nvSpPr>
      <dsp:spPr>
        <a:xfrm>
          <a:off x="3543947" y="2896203"/>
          <a:ext cx="2244851" cy="684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Poppins" panose="00000500000000000000" pitchFamily="2" charset="0"/>
              <a:cs typeface="Poppins" panose="00000500000000000000" pitchFamily="2" charset="0"/>
            </a:rPr>
            <a:t>Execute Path</a:t>
          </a:r>
          <a:endParaRPr lang="ar-EG" sz="1600" b="1" kern="1200" dirty="0">
            <a:latin typeface="Poppins" panose="00000500000000000000" pitchFamily="2" charset="0"/>
          </a:endParaRPr>
        </a:p>
      </dsp:txBody>
      <dsp:txXfrm>
        <a:off x="3543947" y="2896203"/>
        <a:ext cx="2244851" cy="684679"/>
      </dsp:txXfrm>
    </dsp:sp>
    <dsp:sp modelId="{02107753-8B37-48A8-830B-CEE115BD6BE2}">
      <dsp:nvSpPr>
        <dsp:cNvPr id="0" name=""/>
        <dsp:cNvSpPr/>
      </dsp:nvSpPr>
      <dsp:spPr>
        <a:xfrm>
          <a:off x="3543947" y="3861489"/>
          <a:ext cx="2244851" cy="684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Poppins" panose="00000500000000000000" pitchFamily="2" charset="0"/>
              <a:cs typeface="Poppins" panose="00000500000000000000" pitchFamily="2" charset="0"/>
            </a:rPr>
            <a:t>Go To (</a:t>
          </a:r>
          <a:r>
            <a:rPr lang="en-US" sz="1600" b="1" kern="1200" dirty="0" err="1">
              <a:latin typeface="Poppins" panose="00000500000000000000" pitchFamily="2" charset="0"/>
              <a:cs typeface="Poppins" panose="00000500000000000000" pitchFamily="2" charset="0"/>
            </a:rPr>
            <a:t>x,y</a:t>
          </a:r>
          <a:r>
            <a:rPr lang="en-US" sz="1600" b="1" kern="1200" dirty="0">
              <a:latin typeface="Poppins" panose="00000500000000000000" pitchFamily="2" charset="0"/>
              <a:cs typeface="Poppins" panose="00000500000000000000" pitchFamily="2" charset="0"/>
            </a:rPr>
            <a:t>) Coordinates</a:t>
          </a:r>
          <a:endParaRPr lang="ar-EG" sz="1600" b="1" kern="1200" dirty="0">
            <a:latin typeface="Poppins" panose="00000500000000000000" pitchFamily="2" charset="0"/>
          </a:endParaRPr>
        </a:p>
      </dsp:txBody>
      <dsp:txXfrm>
        <a:off x="3543947" y="3861489"/>
        <a:ext cx="2244851" cy="684679"/>
      </dsp:txXfrm>
    </dsp:sp>
    <dsp:sp modelId="{856C1B28-9479-4194-ABCB-1A334B8C308D}">
      <dsp:nvSpPr>
        <dsp:cNvPr id="0" name=""/>
        <dsp:cNvSpPr/>
      </dsp:nvSpPr>
      <dsp:spPr>
        <a:xfrm>
          <a:off x="3496805" y="4827120"/>
          <a:ext cx="2244851" cy="684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Poppins" panose="00000500000000000000" pitchFamily="2" charset="0"/>
              <a:cs typeface="Poppins" panose="00000500000000000000" pitchFamily="2" charset="0"/>
            </a:rPr>
            <a:t>Distance Calculations</a:t>
          </a:r>
          <a:endParaRPr lang="ar-EG" sz="1600" b="1" kern="1200" dirty="0">
            <a:latin typeface="Poppins" panose="00000500000000000000" pitchFamily="2" charset="0"/>
          </a:endParaRPr>
        </a:p>
      </dsp:txBody>
      <dsp:txXfrm>
        <a:off x="3496805" y="4827120"/>
        <a:ext cx="2244851" cy="684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0A00E-4C21-4FBE-B5A4-353722AA4426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73ED2-2904-40EC-9F5D-81FB4968A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52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3ED2-2904-40EC-9F5D-81FB4968AF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0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7CAB2-038D-A926-F80E-6F4CA7F30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D71EB-B7EE-2AB7-D4EA-C75069CF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CBE67-7E6D-34F0-E0CF-D8A9D1BB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FE14C-42E7-878C-293E-D88ABDFE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1F5F2-30FC-6933-3703-5B56860B3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365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493D-F297-5533-985D-7DA71909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774959-83E1-741E-32CF-8B33C0C8D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84269-D433-1596-0504-70DC65BE2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00560-9686-DFAF-2943-D45852D1F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5DFF0-DCAE-5B6F-0AC2-B4C88AED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53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6337E2-FAFC-8675-1E3C-7FE4B6D245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1F95CD-7DF5-8A3A-D8A3-08590A15F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38195-9F47-C6A3-305C-151F7C66E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6D899-EE2B-3A3F-45F9-89DEFD880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93A6E-15F1-CE34-371E-F35254B0C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81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E38B4-945B-18BC-7858-FCDD2608E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26162-8F5D-0AA5-D0CC-3294C324C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26B20-30A4-B975-CF48-A941DD3E0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BFC26-6B60-48A3-93ED-864E3E02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37EF3-3795-141C-4FB1-26F64653F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237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A766-F8A2-E06C-1CEE-87625610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E2CBD-A3C3-1C9D-68FC-EA22F618B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6DD4D-A632-09B3-A87D-1481C677F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22982-152A-1287-9158-C4930BF6B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EC251-BFD0-AF72-24D0-765DD0C0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9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9E695-1498-B41E-D9F0-5C2B700B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ED6A0-A756-7227-12CB-07C226A49E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75829-2B67-6B28-4B01-A9DDF1D4B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A3E7A-5AC9-E80C-9B7D-6884A8309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6CFFE-63A4-185F-5985-2232E8E0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CCBF9-FFC2-C7FE-16A6-917E14B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85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7359-7661-5FDF-541E-85EC0352F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64F9D-963E-B589-6186-3EA666AAD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BDED7-8AF7-9ED0-9CD8-9B9ADF9C6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E2499-161A-2B8E-62D9-83E89332BC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B54273-560A-371C-8151-319BDBB8FD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A54218-EB3E-CF29-0AD8-A9A6483DD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BA271F-5FB1-E21A-5202-A1EE6374D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6AF204-7FDF-BB57-6A0B-9F6BD1CA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673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7554-810E-0F56-A36C-9B0B8EAF4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BDF05-9871-6FF5-05F3-E59238C1D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6E3EF3-D6B0-3DB2-1863-AFD8A66B2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B6EBB2-69D6-69B1-6FFB-78BD68BE4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41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A1F3C-36A4-8A34-F603-DA1CB1D4D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B3B23-0570-F6B8-F657-05A8CB74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CD6BD-C4CF-22BE-4C91-953966EE3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46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5A5E-2889-CB1B-4202-4421D8ED7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CCD79-1F5E-FFE5-85BC-D38DBCED7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D6D81-F880-6D4E-96CB-5680B4452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22C85-E8DC-23F2-1E18-18772B7D3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C49F5C-FE6A-73BF-4AFB-4212EF833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60539-93A6-93F9-A91D-2205A55C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98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7E617-E466-2C9E-2BFA-73800DEA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D0B0AB-70ED-5536-7EB5-95FFE03FFE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2995B4-1DD9-C550-383D-EBAA9D1D0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7AC78-A6C1-71AD-E8FD-0D10FD5C6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E4144-2C03-7773-5C9A-8B0C23A3C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5856E-3EFB-FB34-CE9B-29A3472E7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298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51BF1D-110F-8A69-02BE-94C5B5D0F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A43DB-9CB0-B5F0-B211-9D3F21BD0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0B7C0-BFAF-A269-6A80-38ABE5FDF5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543EDD-D0D2-447F-B24F-3717AF4B109D}" type="datetime1">
              <a:rPr lang="en-US" smtClean="0"/>
              <a:pPr/>
              <a:t>11/5/2024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189B1-DEE3-D07E-AE5E-761590FE0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76E30-BC00-F967-4A99-672922DAB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83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4991D029-841D-1073-DFF4-9F99D8020D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0" y="2549994"/>
            <a:ext cx="3568263" cy="3552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C9FCEC-4281-CEAB-3EC2-597404C8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040" y="12069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Self-Driving Car Code Explanation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B6766-F625-8485-184B-14569A3878F8}"/>
              </a:ext>
            </a:extLst>
          </p:cNvPr>
          <p:cNvSpPr txBox="1"/>
          <p:nvPr/>
        </p:nvSpPr>
        <p:spPr>
          <a:xfrm>
            <a:off x="129554" y="131211"/>
            <a:ext cx="5966446" cy="9533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Ministry of Higher Education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Pyramids High Institute (PHI) for Engineering and Technology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Electronics and Communication Engineering Department</a:t>
            </a: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4F32BEE-7BF8-30F0-BDC4-9D4B9496B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284" y="256777"/>
            <a:ext cx="2429386" cy="76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10A5B5-7743-B583-C8A2-8698D7E7E1DB}"/>
              </a:ext>
            </a:extLst>
          </p:cNvPr>
          <p:cNvSpPr txBox="1">
            <a:spLocks/>
          </p:cNvSpPr>
          <p:nvPr/>
        </p:nvSpPr>
        <p:spPr>
          <a:xfrm>
            <a:off x="4971663" y="4312508"/>
            <a:ext cx="241835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Team Members</a:t>
            </a:r>
            <a:endParaRPr lang="ar-EG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D56424-466A-5782-B1B8-FCED6508B5CD}"/>
              </a:ext>
            </a:extLst>
          </p:cNvPr>
          <p:cNvGrpSpPr/>
          <p:nvPr/>
        </p:nvGrpSpPr>
        <p:grpSpPr>
          <a:xfrm>
            <a:off x="3568263" y="4815012"/>
            <a:ext cx="5916800" cy="1431161"/>
            <a:chOff x="3488695" y="4870450"/>
            <a:chExt cx="5916800" cy="14311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56DB04-DE6B-D48A-E8C6-8EF0B4B5E923}"/>
                </a:ext>
              </a:extLst>
            </p:cNvPr>
            <p:cNvSpPr txBox="1">
              <a:spLocks/>
            </p:cNvSpPr>
            <p:nvPr/>
          </p:nvSpPr>
          <p:spPr>
            <a:xfrm>
              <a:off x="3488695" y="4870450"/>
              <a:ext cx="3682746" cy="143116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defTabSz="384048">
                <a:spcAft>
                  <a:spcPts val="600"/>
                </a:spcAft>
              </a:pPr>
              <a:r>
                <a: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Abdelrahman </a:t>
              </a:r>
              <a:r>
                <a:rPr lang="en-US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Shrief</a:t>
              </a:r>
              <a:endPara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defTabSz="384048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Asmaa Mohamed</a:t>
              </a:r>
            </a:p>
            <a:p>
              <a:pPr defTabSz="384048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Sondos Reda</a:t>
              </a:r>
            </a:p>
            <a:p>
              <a:pPr defTabSz="384048">
                <a:spcAft>
                  <a:spcPts val="600"/>
                </a:spcAft>
              </a:pPr>
              <a:r>
                <a: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Mohammed </a:t>
              </a: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Hossam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1B6277-165A-F3EF-FF03-E9491D3B82FA}"/>
                </a:ext>
              </a:extLst>
            </p:cNvPr>
            <p:cNvSpPr txBox="1"/>
            <p:nvPr/>
          </p:nvSpPr>
          <p:spPr>
            <a:xfrm>
              <a:off x="6476116" y="4870450"/>
              <a:ext cx="2929379" cy="1431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384048">
                <a:spcAft>
                  <a:spcPts val="600"/>
                </a:spcAft>
              </a:pPr>
              <a:r>
                <a: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Mohammed </a:t>
              </a: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Alaa</a:t>
              </a:r>
            </a:p>
            <a:p>
              <a:pPr defTabSz="384048">
                <a:spcAft>
                  <a:spcPts val="600"/>
                </a:spcAft>
              </a:pPr>
              <a:r>
                <a: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Mohammed </a:t>
              </a:r>
              <a:r>
                <a:rPr lang="en-US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Nageh</a:t>
              </a:r>
              <a:endPara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defTabSz="384048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Mahmoud </a:t>
              </a:r>
              <a:r>
                <a:rPr lang="en-US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Gaballah</a:t>
              </a:r>
              <a:endPara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defTabSz="384048">
                <a:spcAft>
                  <a:spcPts val="600"/>
                </a:spcAft>
              </a:pPr>
              <a:r>
                <a:rPr lang="en-US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Moamen</a:t>
              </a:r>
              <a:r>
                <a: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Mourad</a:t>
              </a:r>
              <a:endParaRPr lang="ar-EG" sz="115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5C13702-3E6F-0DDC-A392-52E2C8B3A163}"/>
              </a:ext>
            </a:extLst>
          </p:cNvPr>
          <p:cNvSpPr txBox="1">
            <a:spLocks/>
          </p:cNvSpPr>
          <p:nvPr/>
        </p:nvSpPr>
        <p:spPr>
          <a:xfrm>
            <a:off x="4716151" y="2608319"/>
            <a:ext cx="292937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defTabSz="685800">
              <a:spcAft>
                <a:spcPts val="600"/>
              </a:spcAft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Under Supervision</a:t>
            </a:r>
            <a:endParaRPr lang="ar-EG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3F75E2-D765-2A95-54DC-2ED300DBBA46}"/>
              </a:ext>
            </a:extLst>
          </p:cNvPr>
          <p:cNvSpPr txBox="1">
            <a:spLocks/>
          </p:cNvSpPr>
          <p:nvPr/>
        </p:nvSpPr>
        <p:spPr>
          <a:xfrm>
            <a:off x="4716150" y="3130315"/>
            <a:ext cx="2929379" cy="7848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defTabSz="384048">
              <a:spcAft>
                <a:spcPts val="600"/>
              </a:spcAft>
            </a:pPr>
            <a:r>
              <a:rPr lang="en-US" sz="2000" dirty="0"/>
              <a:t>Dr. Gamal </a:t>
            </a:r>
            <a:r>
              <a:rPr lang="en-US" sz="2000" dirty="0" err="1"/>
              <a:t>Elshiekh</a:t>
            </a:r>
            <a:endParaRPr lang="en-US" sz="2000" dirty="0"/>
          </a:p>
          <a:p>
            <a:pPr algn="ctr" defTabSz="384048">
              <a:spcAft>
                <a:spcPts val="600"/>
              </a:spcAft>
            </a:pPr>
            <a:r>
              <a:rPr lang="en-US" sz="2000" dirty="0"/>
              <a:t>Dr. </a:t>
            </a:r>
            <a:r>
              <a:rPr lang="en-US" sz="2000" err="1"/>
              <a:t>Esraa</a:t>
            </a:r>
            <a:r>
              <a:rPr lang="en-US" sz="2000"/>
              <a:t> Elrefaey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640383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DF2DD-B564-1197-AB4C-C82D71463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5D9E1352-62E1-C6F7-8657-2D24799FF4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EBBD71C4-364C-9EA2-ED9C-54D0075B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12725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Outlines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ar-EG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7618AE96-EF94-4D7D-4C1A-BDCB4B196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2266785"/>
              </p:ext>
            </p:extLst>
          </p:nvPr>
        </p:nvGraphicFramePr>
        <p:xfrm>
          <a:off x="2107235" y="1087884"/>
          <a:ext cx="6638925" cy="551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17912019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D8706-1FEB-BE10-C7DF-B8A7C421F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F93F320D-AAA2-6757-E53E-D192D2D818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F3C8FC27-F262-F5F3-7787-9D4AFBE1C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12725"/>
            <a:ext cx="10515600" cy="1325563"/>
          </a:xfrm>
        </p:spPr>
        <p:txBody>
          <a:bodyPr/>
          <a:lstStyle/>
          <a:p>
            <a:pPr marL="571500" lvl="0" indent="-571500">
              <a:buFont typeface="Wingdings" panose="05000000000000000000" pitchFamily="2" charset="2"/>
              <a:buChar char="Ø"/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Mpu6050 Angles Calculations</a:t>
            </a:r>
            <a:endParaRPr lang="ar-EG" sz="4000" dirty="0">
              <a:latin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1E58E-AD9C-93AD-A369-1A9028F3B0C5}"/>
              </a:ext>
            </a:extLst>
          </p:cNvPr>
          <p:cNvSpPr txBox="1"/>
          <p:nvPr/>
        </p:nvSpPr>
        <p:spPr>
          <a:xfrm>
            <a:off x="367645" y="1979630"/>
            <a:ext cx="5071621" cy="20830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</a:rPr>
              <a:t>Calculate the error: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Purpose: Calibrates the IMU sensors to reduce error in readings.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Benefits: Improves the accuracy of sensor data, enhancing navigation performance.</a:t>
            </a:r>
          </a:p>
          <a:p>
            <a:pPr marR="0"/>
            <a:endParaRPr lang="en-US" sz="180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3233F-1882-956B-CAA7-7F12333E09CE}"/>
              </a:ext>
            </a:extLst>
          </p:cNvPr>
          <p:cNvSpPr txBox="1"/>
          <p:nvPr/>
        </p:nvSpPr>
        <p:spPr>
          <a:xfrm>
            <a:off x="629027" y="4062683"/>
            <a:ext cx="4633961" cy="1477328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function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calculate_IMU_error</a:t>
            </a:r>
            <a:r>
              <a:rPr lang="en-US" sz="1800" dirty="0">
                <a:effectLst/>
                <a:latin typeface="Calibri" panose="020F0502020204030204" pitchFamily="34" charset="0"/>
              </a:rPr>
              <a:t>():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for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</a:rPr>
              <a:t> from 0 to 200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read sensor data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accumulate errors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average errors to reduce drift</a:t>
            </a:r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D21912-21BA-FE0F-94C0-F471DB150BE8}"/>
              </a:ext>
            </a:extLst>
          </p:cNvPr>
          <p:cNvSpPr txBox="1"/>
          <p:nvPr/>
        </p:nvSpPr>
        <p:spPr>
          <a:xfrm>
            <a:off x="5690746" y="1979629"/>
            <a:ext cx="5071621" cy="20830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dirty="0">
                <a:latin typeface="Calibri" panose="020F0502020204030204" pitchFamily="34" charset="0"/>
              </a:rPr>
              <a:t>2.   Update readings: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Purpose: Obtains and updates the latest readings from the MPU.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  Benefits: Ensures the robot has the most current sensor data for decision-making.</a:t>
            </a:r>
          </a:p>
          <a:p>
            <a:pPr marR="0"/>
            <a:endParaRPr lang="en-US" sz="180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DC4AE8-8382-9E4C-1E9F-68E0B5AF279F}"/>
              </a:ext>
            </a:extLst>
          </p:cNvPr>
          <p:cNvSpPr txBox="1"/>
          <p:nvPr/>
        </p:nvSpPr>
        <p:spPr>
          <a:xfrm>
            <a:off x="6135112" y="4062683"/>
            <a:ext cx="4583097" cy="1477328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function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update_mpu_readings</a:t>
            </a:r>
            <a:r>
              <a:rPr lang="en-US" sz="1800" dirty="0">
                <a:effectLst/>
                <a:latin typeface="Calibri" panose="020F0502020204030204" pitchFamily="34" charset="0"/>
              </a:rPr>
              <a:t>():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     initiate I2C transmission with MPU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request data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read accelerometer and gyroscope values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619954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8E465-ADE9-57D5-6245-670E87A3F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74E8F8AC-65B2-7C76-34F1-85CC1B72A7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03309141-7FED-1AC7-650A-A353EE2A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12725"/>
            <a:ext cx="10515600" cy="1325563"/>
          </a:xfrm>
        </p:spPr>
        <p:txBody>
          <a:bodyPr/>
          <a:lstStyle/>
          <a:p>
            <a:pPr marL="571500" lvl="0" indent="-571500">
              <a:buFont typeface="Wingdings" panose="05000000000000000000" pitchFamily="2" charset="2"/>
              <a:buChar char="Ø"/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Movements of the car</a:t>
            </a:r>
            <a:endParaRPr lang="ar-EG" sz="4000" dirty="0">
              <a:latin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0E936-1987-7831-16FE-A49EBB0FD3BD}"/>
              </a:ext>
            </a:extLst>
          </p:cNvPr>
          <p:cNvSpPr txBox="1"/>
          <p:nvPr/>
        </p:nvSpPr>
        <p:spPr>
          <a:xfrm>
            <a:off x="3276423" y="3429000"/>
            <a:ext cx="2532445" cy="156765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function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moveForward</a:t>
            </a:r>
            <a:r>
              <a:rPr lang="en-US" sz="1800" dirty="0">
                <a:effectLst/>
                <a:latin typeface="Calibri" panose="020F0502020204030204" pitchFamily="34" charset="0"/>
              </a:rPr>
              <a:t>()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set motorR1 LOW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set motorR2 HIGH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set motorL1 LOW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set motorL2 HIGH</a:t>
            </a:r>
          </a:p>
          <a:p>
            <a:pPr marL="0" marR="0"/>
            <a:r>
              <a:rPr lang="en-US" sz="1800" dirty="0">
                <a:effectLst/>
                <a:latin typeface="Calibri" panose="020F0502020204030204" pitchFamily="34" charset="0"/>
              </a:rPr>
              <a:t>   </a:t>
            </a:r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6F072-BB55-DBC0-236C-BFDC8FDB5D0F}"/>
              </a:ext>
            </a:extLst>
          </p:cNvPr>
          <p:cNvSpPr txBox="1"/>
          <p:nvPr/>
        </p:nvSpPr>
        <p:spPr>
          <a:xfrm>
            <a:off x="9278457" y="3430694"/>
            <a:ext cx="2532445" cy="156765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function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moveLeft</a:t>
            </a:r>
            <a:r>
              <a:rPr lang="en-US" sz="1800" dirty="0">
                <a:effectLst/>
                <a:latin typeface="Calibri" panose="020F0502020204030204" pitchFamily="34" charset="0"/>
              </a:rPr>
              <a:t>():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set motorR1 LOW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set motorR2 HIGH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set motorL1 HIGH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set motorL2 LOW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</a:t>
            </a:r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B7CB37-7E1D-EFD9-B9BF-2C4D6E564B92}"/>
              </a:ext>
            </a:extLst>
          </p:cNvPr>
          <p:cNvSpPr txBox="1"/>
          <p:nvPr/>
        </p:nvSpPr>
        <p:spPr>
          <a:xfrm>
            <a:off x="6200029" y="3429000"/>
            <a:ext cx="2532445" cy="156765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function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moveRight</a:t>
            </a:r>
            <a:r>
              <a:rPr lang="en-US" sz="1800" dirty="0">
                <a:effectLst/>
                <a:latin typeface="Calibri" panose="020F0502020204030204" pitchFamily="34" charset="0"/>
              </a:rPr>
              <a:t>():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set motorR1 HIGH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set motorR2 LOW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set motorL1 LOW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 set motorL2 HIGH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</a:t>
            </a:r>
          </a:p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DFE31D-C241-0C53-D259-BF9DAC9400D1}"/>
              </a:ext>
            </a:extLst>
          </p:cNvPr>
          <p:cNvSpPr txBox="1"/>
          <p:nvPr/>
        </p:nvSpPr>
        <p:spPr>
          <a:xfrm>
            <a:off x="367645" y="1979630"/>
            <a:ext cx="10011266" cy="970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Purpose:</a:t>
            </a:r>
            <a:r>
              <a:rPr lang="en-US" sz="1800" dirty="0">
                <a:effectLst/>
                <a:latin typeface="Calibri" panose="020F0502020204030204" pitchFamily="34" charset="0"/>
              </a:rPr>
              <a:t> Activates motors to move the robot forward or left or right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Benefits:</a:t>
            </a:r>
            <a:r>
              <a:rPr lang="en-US" sz="1800" dirty="0">
                <a:effectLst/>
                <a:latin typeface="Calibri" panose="020F0502020204030204" pitchFamily="34" charset="0"/>
              </a:rPr>
              <a:t> Provides basic forward, left , right movement functionality.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093B5-C0A7-28AD-A517-B12C45327FA4}"/>
              </a:ext>
            </a:extLst>
          </p:cNvPr>
          <p:cNvSpPr txBox="1"/>
          <p:nvPr/>
        </p:nvSpPr>
        <p:spPr>
          <a:xfrm>
            <a:off x="352817" y="3410786"/>
            <a:ext cx="2532445" cy="156765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function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instantStop</a:t>
            </a:r>
            <a:r>
              <a:rPr lang="en-US" sz="1800" dirty="0">
                <a:effectLst/>
                <a:latin typeface="Calibri" panose="020F0502020204030204" pitchFamily="34" charset="0"/>
              </a:rPr>
              <a:t>():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set motorR1 HIGH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set motorR2 HIGH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set motorL1 HIGH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set motorL2 HIGH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786397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997F5-8E7D-06EB-6F6D-47E66D41C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3477F336-8E4A-82A9-78F2-6FEAA345A7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E7B155FC-1A5C-3118-26FF-86356A79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12725"/>
            <a:ext cx="10515600" cy="1325563"/>
          </a:xfrm>
        </p:spPr>
        <p:txBody>
          <a:bodyPr/>
          <a:lstStyle/>
          <a:p>
            <a:pPr marL="571500" lvl="0" indent="-571500">
              <a:buFont typeface="Wingdings" panose="05000000000000000000" pitchFamily="2" charset="2"/>
              <a:buChar char="Ø"/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Execute path</a:t>
            </a:r>
            <a:endParaRPr lang="ar-EG" sz="4000" dirty="0">
              <a:latin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110229-868B-5939-E7E7-922EDF05470C}"/>
              </a:ext>
            </a:extLst>
          </p:cNvPr>
          <p:cNvSpPr txBox="1"/>
          <p:nvPr/>
        </p:nvSpPr>
        <p:spPr>
          <a:xfrm>
            <a:off x="367645" y="2158743"/>
            <a:ext cx="5439266" cy="26395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Purpose: </a:t>
            </a:r>
            <a:r>
              <a:rPr lang="en-US" sz="1800" dirty="0">
                <a:effectLst/>
                <a:latin typeface="Calibri" panose="020F0502020204030204" pitchFamily="34" charset="0"/>
              </a:rPr>
              <a:t>Calculates and executes the path based on the initial angle and distance.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</a:endParaRPr>
          </a:p>
          <a:p>
            <a:pPr lvl="1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Benefits:</a:t>
            </a:r>
            <a:r>
              <a:rPr lang="en-US" sz="1800" dirty="0">
                <a:effectLst/>
                <a:latin typeface="Calibri" panose="020F0502020204030204" pitchFamily="34" charset="0"/>
              </a:rPr>
              <a:t> Enables precise navigation by adjusting the robot's movements based on sensor feedback.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58F6B9-F063-AED4-5A83-4D7FEDA598A1}"/>
              </a:ext>
            </a:extLst>
          </p:cNvPr>
          <p:cNvSpPr txBox="1"/>
          <p:nvPr/>
        </p:nvSpPr>
        <p:spPr>
          <a:xfrm>
            <a:off x="6096000" y="2153771"/>
            <a:ext cx="5639798" cy="227593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function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SetCarPath</a:t>
            </a:r>
            <a:r>
              <a:rPr lang="en-US" sz="1800" dirty="0">
                <a:effectLst/>
                <a:latin typeface="Calibri" panose="020F0502020204030204" pitchFamily="34" charset="0"/>
              </a:rPr>
              <a:t>(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initial_angle,path_distance</a:t>
            </a:r>
            <a:r>
              <a:rPr lang="en-US" sz="1800" dirty="0">
                <a:effectLst/>
                <a:latin typeface="Calibri" panose="020F0502020204030204" pitchFamily="34" charset="0"/>
              </a:rPr>
              <a:t>, speed):</a:t>
            </a:r>
          </a:p>
          <a:p>
            <a:pPr marL="0" marR="0" algn="ctr"/>
            <a:r>
              <a:rPr lang="en-US" sz="1800" dirty="0" err="1">
                <a:effectLst/>
                <a:latin typeface="Calibri" panose="020F0502020204030204" pitchFamily="34" charset="0"/>
              </a:rPr>
              <a:t>turnCar</a:t>
            </a:r>
            <a:r>
              <a:rPr lang="en-US" sz="1800" dirty="0">
                <a:effectLst/>
                <a:latin typeface="Calibri" panose="020F0502020204030204" pitchFamily="34" charset="0"/>
              </a:rPr>
              <a:t>(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initial_angle</a:t>
            </a:r>
            <a:r>
              <a:rPr lang="en-US" sz="18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algn="ctr"/>
            <a:r>
              <a:rPr lang="en-US" sz="1800" dirty="0" err="1">
                <a:effectLst/>
                <a:latin typeface="Calibri" panose="020F0502020204030204" pitchFamily="34" charset="0"/>
              </a:rPr>
              <a:t>moveForward</a:t>
            </a:r>
            <a:r>
              <a:rPr lang="en-US" sz="1800" dirty="0">
                <a:effectLst/>
                <a:latin typeface="Calibri" panose="020F0502020204030204" pitchFamily="34" charset="0"/>
              </a:rPr>
              <a:t>()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while distance &lt;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path_distance</a:t>
            </a:r>
            <a:r>
              <a:rPr lang="en-US" sz="1800" dirty="0">
                <a:effectLst/>
                <a:latin typeface="Calibri" panose="020F0502020204030204" pitchFamily="34" charset="0"/>
              </a:rPr>
              <a:t>:</a:t>
            </a:r>
          </a:p>
          <a:p>
            <a:pPr marL="0" marR="0" algn="ctr"/>
            <a:r>
              <a:rPr lang="en-US" dirty="0">
                <a:latin typeface="Calibri" panose="020F0502020204030204" pitchFamily="34" charset="0"/>
              </a:rPr>
              <a:t>   </a:t>
            </a:r>
            <a:r>
              <a:rPr lang="en-US" sz="1800" dirty="0">
                <a:effectLst/>
                <a:latin typeface="Calibri" panose="020F0502020204030204" pitchFamily="34" charset="0"/>
              </a:rPr>
              <a:t>adjust motor speeds based on sensor feedback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if obstacle detected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stop and recalculate path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6983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3BF8E-0686-CFF6-B858-27242A107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5F603A78-2845-B776-66CB-83256CE50D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BB63BCFC-C581-ACFE-35B4-DE1225AE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12725"/>
            <a:ext cx="10515600" cy="1325563"/>
          </a:xfrm>
        </p:spPr>
        <p:txBody>
          <a:bodyPr/>
          <a:lstStyle/>
          <a:p>
            <a:pPr marL="571500" lvl="0" indent="-571500">
              <a:buFont typeface="Wingdings" panose="05000000000000000000" pitchFamily="2" charset="2"/>
              <a:buChar char="Ø"/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Execute Sequence</a:t>
            </a:r>
            <a:endParaRPr lang="ar-EG" sz="4000" dirty="0">
              <a:latin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85AD6D-EB00-4693-AF6D-25F688B22C05}"/>
              </a:ext>
            </a:extLst>
          </p:cNvPr>
          <p:cNvSpPr txBox="1"/>
          <p:nvPr/>
        </p:nvSpPr>
        <p:spPr>
          <a:xfrm>
            <a:off x="409378" y="1566887"/>
            <a:ext cx="5467547" cy="11291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Purpose:</a:t>
            </a:r>
            <a:r>
              <a:rPr lang="en-US" sz="1800" dirty="0">
                <a:effectLst/>
                <a:latin typeface="Calibri" panose="020F0502020204030204" pitchFamily="34" charset="0"/>
              </a:rPr>
              <a:t> Moves the robot in a square pattern.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Benefits:</a:t>
            </a:r>
            <a:r>
              <a:rPr lang="en-US" sz="1800" dirty="0">
                <a:effectLst/>
                <a:latin typeface="Calibri" panose="020F0502020204030204" pitchFamily="34" charset="0"/>
              </a:rPr>
              <a:t> Demonstrates the robot's ability to execute complex shapes.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64C23-C1F1-3BD8-DE1A-025C1D069E82}"/>
              </a:ext>
            </a:extLst>
          </p:cNvPr>
          <p:cNvSpPr txBox="1"/>
          <p:nvPr/>
        </p:nvSpPr>
        <p:spPr>
          <a:xfrm>
            <a:off x="6491551" y="1604591"/>
            <a:ext cx="3832518" cy="122865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function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moveSquare</a:t>
            </a:r>
            <a:r>
              <a:rPr lang="en-US" sz="1800" dirty="0">
                <a:effectLst/>
                <a:latin typeface="Calibri" panose="020F0502020204030204" pitchFamily="34" charset="0"/>
              </a:rPr>
              <a:t>(length, speed):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for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</a:rPr>
              <a:t> from 1 to 4:</a:t>
            </a:r>
          </a:p>
          <a:p>
            <a:pPr marL="0" marR="0" algn="ctr"/>
            <a:r>
              <a:rPr lang="en-US" sz="1800" dirty="0" err="1">
                <a:effectLst/>
                <a:latin typeface="Calibri" panose="020F0502020204030204" pitchFamily="34" charset="0"/>
              </a:rPr>
              <a:t>SetCarPath</a:t>
            </a:r>
            <a:r>
              <a:rPr lang="en-US" sz="1800" dirty="0">
                <a:effectLst/>
                <a:latin typeface="Calibri" panose="020F0502020204030204" pitchFamily="34" charset="0"/>
              </a:rPr>
              <a:t>(yaw, length, speed)</a:t>
            </a:r>
          </a:p>
          <a:p>
            <a:pPr marL="0" marR="0" algn="ctr"/>
            <a:r>
              <a:rPr lang="en-US" sz="1800" dirty="0" err="1">
                <a:effectLst/>
                <a:latin typeface="Calibri" panose="020F0502020204030204" pitchFamily="34" charset="0"/>
              </a:rPr>
              <a:t>turnCar</a:t>
            </a:r>
            <a:r>
              <a:rPr lang="en-US" sz="1800" dirty="0">
                <a:effectLst/>
                <a:latin typeface="Calibri" panose="020F0502020204030204" pitchFamily="34" charset="0"/>
              </a:rPr>
              <a:t>(yaw - 90,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speedTurn</a:t>
            </a:r>
            <a:r>
              <a:rPr lang="en-US" sz="18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</a:t>
            </a:r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2010D4-0006-8CC6-B40D-DB50E327E6CD}"/>
              </a:ext>
            </a:extLst>
          </p:cNvPr>
          <p:cNvSpPr txBox="1"/>
          <p:nvPr/>
        </p:nvSpPr>
        <p:spPr>
          <a:xfrm>
            <a:off x="6491549" y="3231249"/>
            <a:ext cx="3832518" cy="122865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function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moveTriangle</a:t>
            </a:r>
            <a:r>
              <a:rPr lang="en-US" sz="1800" dirty="0">
                <a:effectLst/>
                <a:latin typeface="Calibri" panose="020F0502020204030204" pitchFamily="34" charset="0"/>
              </a:rPr>
              <a:t>(length, speed):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for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</a:rPr>
              <a:t> from 1 to 3: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SetCarPath</a:t>
            </a:r>
            <a:r>
              <a:rPr lang="en-US" sz="1800" dirty="0">
                <a:effectLst/>
                <a:latin typeface="Calibri" panose="020F0502020204030204" pitchFamily="34" charset="0"/>
              </a:rPr>
              <a:t>(yaw, length, speed)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turnCar</a:t>
            </a:r>
            <a:r>
              <a:rPr lang="en-US" sz="1800" dirty="0">
                <a:effectLst/>
                <a:latin typeface="Calibri" panose="020F0502020204030204" pitchFamily="34" charset="0"/>
              </a:rPr>
              <a:t>(yaw - 120,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speedTurn</a:t>
            </a:r>
            <a:r>
              <a:rPr lang="en-US" sz="18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</a:t>
            </a:r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12BD6-A70D-CC1C-6B89-A13A5E843377}"/>
              </a:ext>
            </a:extLst>
          </p:cNvPr>
          <p:cNvSpPr txBox="1"/>
          <p:nvPr/>
        </p:nvSpPr>
        <p:spPr>
          <a:xfrm>
            <a:off x="6004875" y="4817158"/>
            <a:ext cx="4658560" cy="181585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function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moveRectangle</a:t>
            </a:r>
            <a:r>
              <a:rPr lang="en-US" sz="1800" dirty="0">
                <a:effectLst/>
                <a:latin typeface="Calibri" panose="020F0502020204030204" pitchFamily="34" charset="0"/>
              </a:rPr>
              <a:t>(length, width, speed):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SetCarPath</a:t>
            </a:r>
            <a:r>
              <a:rPr lang="en-US" sz="1800" dirty="0">
                <a:effectLst/>
                <a:latin typeface="Calibri" panose="020F0502020204030204" pitchFamily="34" charset="0"/>
              </a:rPr>
              <a:t>(yaw, length, speed)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    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SetCarPath</a:t>
            </a:r>
            <a:r>
              <a:rPr lang="en-US" sz="1800" dirty="0">
                <a:effectLst/>
                <a:latin typeface="Calibri" panose="020F0502020204030204" pitchFamily="34" charset="0"/>
              </a:rPr>
              <a:t>(yaw - 90, width, speed)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SetCarPath</a:t>
            </a:r>
            <a:r>
              <a:rPr lang="en-US" sz="1800" dirty="0">
                <a:effectLst/>
                <a:latin typeface="Calibri" panose="020F0502020204030204" pitchFamily="34" charset="0"/>
              </a:rPr>
              <a:t>(yaw, length, speed)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    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SetCarPath</a:t>
            </a:r>
            <a:r>
              <a:rPr lang="en-US" sz="1800" dirty="0">
                <a:effectLst/>
                <a:latin typeface="Calibri" panose="020F0502020204030204" pitchFamily="34" charset="0"/>
              </a:rPr>
              <a:t>(yaw - 90, width, speed)   </a:t>
            </a: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57847-B68A-68CC-7535-A4D33302CC1E}"/>
              </a:ext>
            </a:extLst>
          </p:cNvPr>
          <p:cNvSpPr txBox="1"/>
          <p:nvPr/>
        </p:nvSpPr>
        <p:spPr>
          <a:xfrm>
            <a:off x="409378" y="3250099"/>
            <a:ext cx="5595496" cy="11291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Purpose:</a:t>
            </a:r>
            <a:r>
              <a:rPr lang="en-US" sz="1800" dirty="0">
                <a:effectLst/>
                <a:latin typeface="Calibri" panose="020F0502020204030204" pitchFamily="34" charset="0"/>
              </a:rPr>
              <a:t> Moves the robot in a triangular pattern.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Benefits: </a:t>
            </a:r>
            <a:r>
              <a:rPr lang="en-US" sz="1800" dirty="0">
                <a:effectLst/>
                <a:latin typeface="Calibri" panose="020F0502020204030204" pitchFamily="34" charset="0"/>
              </a:rPr>
              <a:t>Shows versatility in movement patterns.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C990E2-2F17-DAEB-803A-689551F5B23A}"/>
              </a:ext>
            </a:extLst>
          </p:cNvPr>
          <p:cNvSpPr txBox="1"/>
          <p:nvPr/>
        </p:nvSpPr>
        <p:spPr>
          <a:xfrm>
            <a:off x="409378" y="4860368"/>
            <a:ext cx="5467547" cy="14566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Purpose:</a:t>
            </a:r>
            <a:r>
              <a:rPr lang="en-US" sz="1800" dirty="0">
                <a:effectLst/>
                <a:latin typeface="Calibri" panose="020F0502020204030204" pitchFamily="34" charset="0"/>
              </a:rPr>
              <a:t> Moves the robot in a rectangular pattern.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Benefits:</a:t>
            </a:r>
            <a:r>
              <a:rPr lang="en-US" sz="1800" dirty="0">
                <a:effectLst/>
                <a:latin typeface="Calibri" panose="020F0502020204030204" pitchFamily="34" charset="0"/>
              </a:rPr>
              <a:t> Further demonstrates the robot's capability to perform complex movements.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624099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07C14-28EE-25C8-931A-4E5792A3C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41586DC2-6FBD-15C2-58A8-E667BE41E8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7F6E375-94F6-350A-CB64-277270CD3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12725"/>
            <a:ext cx="10515600" cy="1325563"/>
          </a:xfrm>
        </p:spPr>
        <p:txBody>
          <a:bodyPr/>
          <a:lstStyle/>
          <a:p>
            <a:pPr marL="571500" lvl="0" indent="-571500">
              <a:buFont typeface="Wingdings" panose="05000000000000000000" pitchFamily="2" charset="2"/>
              <a:buChar char="Ø"/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Execute Sequence</a:t>
            </a:r>
            <a:endParaRPr lang="ar-EG" sz="4000" dirty="0">
              <a:latin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DA5D3-1E6B-ED72-6706-9935EAB2E101}"/>
              </a:ext>
            </a:extLst>
          </p:cNvPr>
          <p:cNvSpPr txBox="1"/>
          <p:nvPr/>
        </p:nvSpPr>
        <p:spPr>
          <a:xfrm>
            <a:off x="409378" y="2276608"/>
            <a:ext cx="5467547" cy="18806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Purpose:</a:t>
            </a:r>
            <a:r>
              <a:rPr lang="en-US" sz="1800" dirty="0">
                <a:effectLst/>
                <a:latin typeface="Calibri" panose="020F0502020204030204" pitchFamily="34" charset="0"/>
              </a:rPr>
              <a:t>  Executes predefined movement sequences based on the input string.</a:t>
            </a:r>
          </a:p>
          <a:p>
            <a:pPr lvl="1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Benefits:</a:t>
            </a:r>
            <a:r>
              <a:rPr lang="en-US" sz="1800" dirty="0">
                <a:effectLst/>
                <a:latin typeface="Calibri" panose="020F0502020204030204" pitchFamily="34" charset="0"/>
              </a:rPr>
              <a:t>  Simplifies complex movements into manageable commands for the robot.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4BB3A-B23B-B364-1D5C-450F2A965CD0}"/>
              </a:ext>
            </a:extLst>
          </p:cNvPr>
          <p:cNvSpPr txBox="1"/>
          <p:nvPr/>
        </p:nvSpPr>
        <p:spPr>
          <a:xfrm>
            <a:off x="6636470" y="2264469"/>
            <a:ext cx="4705693" cy="249606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function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performSequence</a:t>
            </a:r>
            <a:r>
              <a:rPr lang="en-US" sz="1800" dirty="0">
                <a:effectLst/>
                <a:latin typeface="Calibri" panose="020F0502020204030204" pitchFamily="34" charset="0"/>
              </a:rPr>
              <a:t>(str):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if str == "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moveSquare</a:t>
            </a:r>
            <a:r>
              <a:rPr lang="en-US" sz="1800" dirty="0">
                <a:effectLst/>
                <a:latin typeface="Calibri" panose="020F0502020204030204" pitchFamily="34" charset="0"/>
              </a:rPr>
              <a:t>":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       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moveSquare</a:t>
            </a:r>
            <a:r>
              <a:rPr lang="en-US" sz="1800" dirty="0">
                <a:effectLst/>
                <a:latin typeface="Calibri" panose="020F0502020204030204" pitchFamily="34" charset="0"/>
              </a:rPr>
              <a:t>(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squareLength</a:t>
            </a:r>
            <a:r>
              <a:rPr lang="en-US" sz="1800" dirty="0">
                <a:effectLst/>
                <a:latin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squareSpeed</a:t>
            </a:r>
            <a:r>
              <a:rPr lang="en-US" sz="18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    if str == "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moveRectangle</a:t>
            </a:r>
            <a:r>
              <a:rPr lang="en-US" sz="1800" dirty="0">
                <a:effectLst/>
                <a:latin typeface="Calibri" panose="020F0502020204030204" pitchFamily="34" charset="0"/>
              </a:rPr>
              <a:t>":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       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moveRectangle</a:t>
            </a:r>
            <a:r>
              <a:rPr lang="en-US" sz="1800" dirty="0">
                <a:effectLst/>
                <a:latin typeface="Calibri" panose="020F0502020204030204" pitchFamily="34" charset="0"/>
              </a:rPr>
              <a:t>(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rectangleLength</a:t>
            </a:r>
            <a:r>
              <a:rPr lang="en-US" sz="1800" dirty="0">
                <a:effectLst/>
                <a:latin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rectangleWidth</a:t>
            </a:r>
            <a:r>
              <a:rPr lang="en-US" sz="1800" dirty="0">
                <a:effectLst/>
                <a:latin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rectangleSpeed</a:t>
            </a:r>
            <a:r>
              <a:rPr lang="en-US" sz="18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if str == "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moveTriangle</a:t>
            </a:r>
            <a:r>
              <a:rPr lang="en-US" sz="1800" dirty="0">
                <a:effectLst/>
                <a:latin typeface="Calibri" panose="020F0502020204030204" pitchFamily="34" charset="0"/>
              </a:rPr>
              <a:t>":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  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moveTriangle</a:t>
            </a:r>
            <a:r>
              <a:rPr lang="en-US" sz="1800" dirty="0">
                <a:effectLst/>
                <a:latin typeface="Calibri" panose="020F0502020204030204" pitchFamily="34" charset="0"/>
              </a:rPr>
              <a:t>(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triangleLength</a:t>
            </a:r>
            <a:r>
              <a:rPr lang="en-US" sz="1800" dirty="0">
                <a:effectLst/>
                <a:latin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triangleSpeed</a:t>
            </a:r>
            <a:r>
              <a:rPr lang="en-US" sz="18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73776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374E8-2F5B-3B7E-AD93-368D8751E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D6509310-E593-4063-3FC6-AF8C3D5882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F243AB7-34BF-3F18-33FF-95054329A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12725"/>
            <a:ext cx="10515600" cy="1325563"/>
          </a:xfrm>
        </p:spPr>
        <p:txBody>
          <a:bodyPr/>
          <a:lstStyle/>
          <a:p>
            <a:pPr marL="571500" lvl="0" indent="-571500">
              <a:buFont typeface="Wingdings" panose="05000000000000000000" pitchFamily="2" charset="2"/>
              <a:buChar char="Ø"/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Go To (x,y) Coordinates</a:t>
            </a:r>
            <a:endParaRPr lang="ar-EG" sz="4000" dirty="0">
              <a:latin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E8FBC4-419A-368B-2480-5AFBB5B2F746}"/>
              </a:ext>
            </a:extLst>
          </p:cNvPr>
          <p:cNvSpPr txBox="1"/>
          <p:nvPr/>
        </p:nvSpPr>
        <p:spPr>
          <a:xfrm>
            <a:off x="1030160" y="2950590"/>
            <a:ext cx="9348751" cy="342018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numCol="2" rtlCol="0">
            <a:noAutofit/>
          </a:bodyPr>
          <a:lstStyle/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function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moveToLocation</a:t>
            </a:r>
            <a:r>
              <a:rPr lang="en-US" sz="1400" dirty="0">
                <a:effectLst/>
                <a:latin typeface="Calibri" panose="020F0502020204030204" pitchFamily="34" charset="0"/>
              </a:rPr>
              <a:t>(XD, YD, speed)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Init_Angle</a:t>
            </a:r>
            <a:r>
              <a:rPr lang="en-US" sz="1400" dirty="0">
                <a:effectLst/>
                <a:latin typeface="Calibri" panose="020F0502020204030204" pitchFamily="34" charset="0"/>
              </a:rPr>
              <a:t> = yaw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if XD == 0 and YD == 0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return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if XD == 0 and YD &gt; 0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   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SetCarPath</a:t>
            </a:r>
            <a:r>
              <a:rPr lang="en-US" sz="1400" dirty="0">
                <a:effectLst/>
                <a:latin typeface="Calibri" panose="020F0502020204030204" pitchFamily="34" charset="0"/>
              </a:rPr>
              <a:t>(0, abs(YD), speed)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   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turnCar</a:t>
            </a:r>
            <a:r>
              <a:rPr lang="en-US" sz="1400" dirty="0">
                <a:effectLst/>
                <a:latin typeface="Calibri" panose="020F0502020204030204" pitchFamily="34" charset="0"/>
              </a:rPr>
              <a:t>(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Init_Angle</a:t>
            </a:r>
            <a:r>
              <a:rPr lang="en-US" sz="1400" dirty="0">
                <a:effectLst/>
                <a:latin typeface="Calibri" panose="020F0502020204030204" pitchFamily="34" charset="0"/>
              </a:rPr>
              <a:t>,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speedTurn</a:t>
            </a:r>
            <a:r>
              <a:rPr lang="en-US" sz="14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return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if XD == 0 and YD &lt; 0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   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SetCarPath</a:t>
            </a:r>
            <a:r>
              <a:rPr lang="en-US" sz="1400" dirty="0">
                <a:effectLst/>
                <a:latin typeface="Calibri" panose="020F0502020204030204" pitchFamily="34" charset="0"/>
              </a:rPr>
              <a:t>(180, abs(YD), speed)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   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turnCar</a:t>
            </a:r>
            <a:r>
              <a:rPr lang="en-US" sz="1400" dirty="0">
                <a:effectLst/>
                <a:latin typeface="Calibri" panose="020F0502020204030204" pitchFamily="34" charset="0"/>
              </a:rPr>
              <a:t>(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Init_Angle</a:t>
            </a:r>
            <a:r>
              <a:rPr lang="en-US" sz="1400" dirty="0">
                <a:effectLst/>
                <a:latin typeface="Calibri" panose="020F0502020204030204" pitchFamily="34" charset="0"/>
              </a:rPr>
              <a:t>,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speedTurn</a:t>
            </a:r>
            <a:r>
              <a:rPr lang="en-US" sz="14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return</a:t>
            </a:r>
          </a:p>
          <a:p>
            <a:pPr marL="0" marR="0" algn="ctr"/>
            <a:endParaRPr lang="en-US" sz="1400" dirty="0">
              <a:latin typeface="Calibri" panose="020F0502020204030204" pitchFamily="34" charset="0"/>
            </a:endParaRPr>
          </a:p>
          <a:p>
            <a:pPr marL="0" marR="0" algn="ctr"/>
            <a:endParaRPr lang="en-US" sz="1400" dirty="0">
              <a:effectLst/>
              <a:latin typeface="Calibri" panose="020F0502020204030204" pitchFamily="34" charset="0"/>
            </a:endParaRPr>
          </a:p>
          <a:p>
            <a:pPr marL="0" marR="0" algn="ctr"/>
            <a:endParaRPr lang="en-US" sz="1400" dirty="0">
              <a:effectLst/>
              <a:latin typeface="Calibri" panose="020F0502020204030204" pitchFamily="34" charset="0"/>
            </a:endParaRP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if XD &gt; 0 and YD == 0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   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SetCarPath</a:t>
            </a:r>
            <a:r>
              <a:rPr lang="en-US" sz="1400" dirty="0">
                <a:effectLst/>
                <a:latin typeface="Calibri" panose="020F0502020204030204" pitchFamily="34" charset="0"/>
              </a:rPr>
              <a:t>(-90, abs(XD), speed)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   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turnCar</a:t>
            </a:r>
            <a:r>
              <a:rPr lang="en-US" sz="1400" dirty="0">
                <a:effectLst/>
                <a:latin typeface="Calibri" panose="020F0502020204030204" pitchFamily="34" charset="0"/>
              </a:rPr>
              <a:t>(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Init_Angle</a:t>
            </a:r>
            <a:r>
              <a:rPr lang="en-US" sz="1400" dirty="0">
                <a:effectLst/>
                <a:latin typeface="Calibri" panose="020F0502020204030204" pitchFamily="34" charset="0"/>
              </a:rPr>
              <a:t>,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speedTurn</a:t>
            </a:r>
            <a:r>
              <a:rPr lang="en-US" sz="14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return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if XD &lt; 0 and YD == 0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   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SetCarPath</a:t>
            </a:r>
            <a:r>
              <a:rPr lang="en-US" sz="1400" dirty="0">
                <a:effectLst/>
                <a:latin typeface="Calibri" panose="020F0502020204030204" pitchFamily="34" charset="0"/>
              </a:rPr>
              <a:t>(90, abs(XD), speed)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   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turnCar</a:t>
            </a:r>
            <a:r>
              <a:rPr lang="en-US" sz="1400" dirty="0">
                <a:effectLst/>
                <a:latin typeface="Calibri" panose="020F0502020204030204" pitchFamily="34" charset="0"/>
              </a:rPr>
              <a:t>(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Init_Angle</a:t>
            </a:r>
            <a:r>
              <a:rPr lang="en-US" sz="1400" dirty="0">
                <a:effectLst/>
                <a:latin typeface="Calibri" panose="020F0502020204030204" pitchFamily="34" charset="0"/>
              </a:rPr>
              <a:t>,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speedTurn</a:t>
            </a:r>
            <a:r>
              <a:rPr lang="en-US" sz="14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    return</a:t>
            </a:r>
          </a:p>
          <a:p>
            <a:pPr marL="0" marR="0" algn="ctr"/>
            <a:endParaRPr lang="en-US" sz="1400" dirty="0">
              <a:effectLst/>
              <a:latin typeface="Calibri" panose="020F0502020204030204" pitchFamily="34" charset="0"/>
            </a:endParaRP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angle = atan2(XD, YD) * 180 / PI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diameter_squared</a:t>
            </a:r>
            <a:r>
              <a:rPr lang="en-US" sz="1400" dirty="0">
                <a:effectLst/>
                <a:latin typeface="Calibri" panose="020F0502020204030204" pitchFamily="34" charset="0"/>
              </a:rPr>
              <a:t> = abs(XD) * abs(XD) + abs(YD) * abs(YD)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diameter = sqrt(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diameter_squared</a:t>
            </a:r>
            <a:r>
              <a:rPr lang="en-US" sz="14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SetCarPath</a:t>
            </a:r>
            <a:r>
              <a:rPr lang="en-US" sz="1400" dirty="0">
                <a:effectLst/>
                <a:latin typeface="Calibri" panose="020F0502020204030204" pitchFamily="34" charset="0"/>
              </a:rPr>
              <a:t>(-angle, diameter, speed)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turnCar</a:t>
            </a:r>
            <a:r>
              <a:rPr lang="en-US" sz="1400" dirty="0">
                <a:effectLst/>
                <a:latin typeface="Calibri" panose="020F0502020204030204" pitchFamily="34" charset="0"/>
              </a:rPr>
              <a:t>(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Init_Angle</a:t>
            </a:r>
            <a:r>
              <a:rPr lang="en-US" sz="1400" dirty="0">
                <a:effectLst/>
                <a:latin typeface="Calibri" panose="020F0502020204030204" pitchFamily="34" charset="0"/>
              </a:rPr>
              <a:t>,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speedTurn</a:t>
            </a:r>
            <a:r>
              <a:rPr lang="en-US" sz="14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</a:t>
            </a: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2DC4BB-DE21-5908-F95F-A68D366F10E9}"/>
              </a:ext>
            </a:extLst>
          </p:cNvPr>
          <p:cNvSpPr txBox="1"/>
          <p:nvPr/>
        </p:nvSpPr>
        <p:spPr>
          <a:xfrm>
            <a:off x="367645" y="1461154"/>
            <a:ext cx="10011266" cy="13255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Purpose: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en-GB" sz="1800" dirty="0">
                <a:effectLst/>
                <a:latin typeface="Calibri" panose="020F0502020204030204" pitchFamily="34" charset="0"/>
              </a:rPr>
              <a:t> move a vehicle to a specified location (XD, YD) with a given speed. It calculates the necessary angle and distance, sets the car's path, and turns the car back to its initial angle after moving to the destination.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Benefits: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621025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B7023FA-FC83-5490-B37F-A4A551889273}"/>
              </a:ext>
            </a:extLst>
          </p:cNvPr>
          <p:cNvSpPr txBox="1"/>
          <p:nvPr/>
        </p:nvSpPr>
        <p:spPr>
          <a:xfrm>
            <a:off x="10287000" y="2162175"/>
            <a:ext cx="304558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/>
              <a:t>0</a:t>
            </a:r>
          </a:p>
          <a:p>
            <a:r>
              <a:rPr lang="en-US"/>
              <a:t>1</a:t>
            </a:r>
          </a:p>
          <a:p>
            <a:r>
              <a:rPr lang="en-US"/>
              <a:t>2</a:t>
            </a:r>
          </a:p>
          <a:p>
            <a:r>
              <a:rPr lang="en-US"/>
              <a:t>3</a:t>
            </a:r>
          </a:p>
          <a:p>
            <a:r>
              <a:rPr lang="en-US"/>
              <a:t>4</a:t>
            </a:r>
          </a:p>
          <a:p>
            <a:r>
              <a:rPr lang="en-US"/>
              <a:t>5</a:t>
            </a:r>
          </a:p>
          <a:p>
            <a:r>
              <a:rPr lang="en-US"/>
              <a:t>6</a:t>
            </a:r>
          </a:p>
          <a:p>
            <a:r>
              <a:rPr lang="en-US"/>
              <a:t>7</a:t>
            </a:r>
          </a:p>
          <a:p>
            <a:r>
              <a:rPr lang="en-US"/>
              <a:t>8</a:t>
            </a:r>
          </a:p>
          <a:p>
            <a:r>
              <a:rPr lang="en-US"/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9F402A-165C-650D-DCC1-06EAB5C4B451}"/>
              </a:ext>
            </a:extLst>
          </p:cNvPr>
          <p:cNvSpPr txBox="1"/>
          <p:nvPr/>
        </p:nvSpPr>
        <p:spPr>
          <a:xfrm>
            <a:off x="10421349" y="2162175"/>
            <a:ext cx="304558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/>
              <a:t>0</a:t>
            </a:r>
          </a:p>
          <a:p>
            <a:r>
              <a:rPr lang="en-US"/>
              <a:t>1</a:t>
            </a:r>
          </a:p>
          <a:p>
            <a:r>
              <a:rPr lang="en-US"/>
              <a:t>2</a:t>
            </a:r>
          </a:p>
          <a:p>
            <a:r>
              <a:rPr lang="en-US"/>
              <a:t>3</a:t>
            </a:r>
          </a:p>
          <a:p>
            <a:r>
              <a:rPr lang="en-US"/>
              <a:t>4</a:t>
            </a:r>
          </a:p>
          <a:p>
            <a:r>
              <a:rPr lang="en-US"/>
              <a:t>5</a:t>
            </a:r>
          </a:p>
          <a:p>
            <a:r>
              <a:rPr lang="en-US"/>
              <a:t>6</a:t>
            </a:r>
          </a:p>
          <a:p>
            <a:r>
              <a:rPr lang="en-US"/>
              <a:t>7</a:t>
            </a:r>
          </a:p>
          <a:p>
            <a:r>
              <a:rPr lang="en-US"/>
              <a:t>8</a:t>
            </a:r>
          </a:p>
          <a:p>
            <a:r>
              <a:rPr lang="en-US"/>
              <a:t>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1E374-96A1-83E3-0040-389F146A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117" y="3000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chemeClr val="accent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Prototype update</a:t>
            </a:r>
            <a:endParaRPr lang="ar-EG" sz="4000" b="1">
              <a:solidFill>
                <a:schemeClr val="accent2"/>
              </a:solidFill>
              <a:latin typeface="Poppins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F256A1-FD67-9347-8695-BAC12E454246}"/>
              </a:ext>
            </a:extLst>
          </p:cNvPr>
          <p:cNvCxnSpPr>
            <a:cxnSpLocks/>
          </p:cNvCxnSpPr>
          <p:nvPr/>
        </p:nvCxnSpPr>
        <p:spPr>
          <a:xfrm flipV="1">
            <a:off x="2494434" y="2544002"/>
            <a:ext cx="6144741" cy="341538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FF1EF9-F0F6-ACAF-628F-B9A81E0258F2}"/>
              </a:ext>
            </a:extLst>
          </p:cNvPr>
          <p:cNvCxnSpPr>
            <a:cxnSpLocks/>
          </p:cNvCxnSpPr>
          <p:nvPr/>
        </p:nvCxnSpPr>
        <p:spPr>
          <a:xfrm flipV="1">
            <a:off x="2494434" y="1625600"/>
            <a:ext cx="0" cy="4333786"/>
          </a:xfrm>
          <a:prstGeom prst="line">
            <a:avLst/>
          </a:prstGeom>
          <a:ln w="19050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F38ECD-5E42-DCE3-7182-5A972C46C03B}"/>
              </a:ext>
            </a:extLst>
          </p:cNvPr>
          <p:cNvCxnSpPr>
            <a:cxnSpLocks/>
          </p:cNvCxnSpPr>
          <p:nvPr/>
        </p:nvCxnSpPr>
        <p:spPr>
          <a:xfrm>
            <a:off x="2484358" y="5977938"/>
            <a:ext cx="7367119" cy="0"/>
          </a:xfrm>
          <a:prstGeom prst="line">
            <a:avLst/>
          </a:prstGeom>
          <a:ln w="19050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Graphic 4" descr="Car with solid fill">
            <a:extLst>
              <a:ext uri="{FF2B5EF4-FFF2-40B4-BE49-F238E27FC236}">
                <a16:creationId xmlns:a16="http://schemas.microsoft.com/office/drawing/2014/main" id="{310792B0-FBC7-2359-104E-3944466E7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181726">
            <a:off x="1788378" y="5222126"/>
            <a:ext cx="1543699" cy="12604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2FDDFF-EA4A-4AB1-94F4-641E3E9955AF}"/>
              </a:ext>
            </a:extLst>
          </p:cNvPr>
          <p:cNvSpPr txBox="1"/>
          <p:nvPr/>
        </p:nvSpPr>
        <p:spPr>
          <a:xfrm>
            <a:off x="9882748" y="5793272"/>
            <a:ext cx="96303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>
                <a:latin typeface="Brush Script MT" panose="03060802040406070304" pitchFamily="66" charset="0"/>
              </a:rPr>
              <a:t>X-axis</a:t>
            </a:r>
            <a:endParaRPr lang="ar-EG">
              <a:latin typeface="Brush Script MT" panose="030608020404060703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951B4F-A86E-4E5F-6D13-42F1DEFAE54B}"/>
              </a:ext>
            </a:extLst>
          </p:cNvPr>
          <p:cNvSpPr txBox="1"/>
          <p:nvPr/>
        </p:nvSpPr>
        <p:spPr>
          <a:xfrm>
            <a:off x="1754180" y="1413410"/>
            <a:ext cx="96303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>
                <a:latin typeface="Brush Script MT" panose="03060802040406070304" pitchFamily="66" charset="0"/>
              </a:rPr>
              <a:t>Y-axis</a:t>
            </a:r>
            <a:endParaRPr lang="ar-EG"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2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22222E-6 L 0.52044 -0.523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16" y="-2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C35EA-16EA-AD31-151A-4F7603D14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conclusion</a:t>
            </a:r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30470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76B1-1FE8-724F-98C3-69C3F862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771" y="1734532"/>
            <a:ext cx="6037830" cy="7016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Team members</a:t>
            </a:r>
          </a:p>
        </p:txBody>
      </p:sp>
      <p:pic>
        <p:nvPicPr>
          <p:cNvPr id="6" name="Graphic 5" descr="Group">
            <a:extLst>
              <a:ext uri="{FF2B5EF4-FFF2-40B4-BE49-F238E27FC236}">
                <a16:creationId xmlns:a16="http://schemas.microsoft.com/office/drawing/2014/main" id="{3D76FE8B-CBA3-7FE6-3FBE-FE098254A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500" y="1986274"/>
            <a:ext cx="2962082" cy="2962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ACAAEF-04DE-B6FD-2D3B-18C4E56A4907}"/>
              </a:ext>
            </a:extLst>
          </p:cNvPr>
          <p:cNvSpPr txBox="1"/>
          <p:nvPr/>
        </p:nvSpPr>
        <p:spPr>
          <a:xfrm>
            <a:off x="5207521" y="2130458"/>
            <a:ext cx="5369231" cy="4008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Abdelrahman Sherif Ali      </a:t>
            </a:r>
            <a:r>
              <a:rPr lang="en-US" b="1" dirty="0">
                <a:solidFill>
                  <a:schemeClr val="accent1"/>
                </a:solidFill>
                <a:effectLst/>
              </a:rPr>
              <a:t>THE </a:t>
            </a:r>
            <a:r>
              <a:rPr lang="en-US" b="1" dirty="0">
                <a:solidFill>
                  <a:srgbClr val="156082"/>
                </a:solidFill>
                <a:effectLst/>
              </a:rPr>
              <a:t>LEADER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Asmaa Mohamed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Abdelhamed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Moamen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Ahmed Mourad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Mohammed Alaa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Mahmod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Mohamed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Mohamed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Nageh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Sondos Reda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Ghareeb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Mohamed Hossam  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71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73826-30FC-05B2-43AE-72F094AEC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050" y="5156946"/>
            <a:ext cx="5447595" cy="9009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500" cap="all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the car across the web site via the </a:t>
            </a:r>
            <a:r>
              <a:rPr lang="en-US" sz="1500" b="1" cap="all" spc="300" dirty="0">
                <a:solidFill>
                  <a:schemeClr val="accent2">
                    <a:lumMod val="75000"/>
                  </a:schemeClr>
                </a:solidFill>
                <a:effectLst/>
              </a:rPr>
              <a:t>ESP8266</a:t>
            </a:r>
            <a:r>
              <a:rPr lang="en-US" sz="1500" cap="all" spc="300" dirty="0"/>
              <a:t> </a:t>
            </a:r>
            <a:r>
              <a:rPr lang="en-US" sz="1500" cap="all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throughout the </a:t>
            </a:r>
            <a:r>
              <a:rPr lang="en-US" sz="1500" b="1" cap="all" spc="300" dirty="0">
                <a:solidFill>
                  <a:schemeClr val="accent2">
                    <a:lumMod val="75000"/>
                  </a:schemeClr>
                </a:solidFill>
              </a:rPr>
              <a:t>MPU6050</a:t>
            </a:r>
            <a:r>
              <a:rPr lang="en-US" sz="1500" b="1" i="1" cap="all" spc="300" dirty="0"/>
              <a:t> </a:t>
            </a:r>
            <a:r>
              <a:rPr lang="en-US" sz="1500" cap="all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readings </a:t>
            </a:r>
          </a:p>
        </p:txBody>
      </p:sp>
      <p:pic>
        <p:nvPicPr>
          <p:cNvPr id="4" name="Graphic 3" descr="Car">
            <a:extLst>
              <a:ext uri="{FF2B5EF4-FFF2-40B4-BE49-F238E27FC236}">
                <a16:creationId xmlns:a16="http://schemas.microsoft.com/office/drawing/2014/main" id="{F2E04346-0B23-8B7D-8C02-A7F22F3F1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5586" y="1948267"/>
            <a:ext cx="4304764" cy="4304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509008-FE8A-4A06-7D11-BC7FB8935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2379515"/>
            <a:ext cx="7469540" cy="2441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project idea </a:t>
            </a:r>
          </a:p>
        </p:txBody>
      </p:sp>
    </p:spTree>
    <p:extLst>
      <p:ext uri="{BB962C8B-B14F-4D97-AF65-F5344CB8AC3E}">
        <p14:creationId xmlns:p14="http://schemas.microsoft.com/office/powerpoint/2010/main" val="256542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3385 0.02338 L -0.11693 0.0233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19BDC5-FB80-03CA-D1B8-B9872ED112E3}"/>
              </a:ext>
            </a:extLst>
          </p:cNvPr>
          <p:cNvCxnSpPr>
            <a:cxnSpLocks/>
          </p:cNvCxnSpPr>
          <p:nvPr/>
        </p:nvCxnSpPr>
        <p:spPr>
          <a:xfrm rot="5400000">
            <a:off x="7608498" y="3295291"/>
            <a:ext cx="319177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CA4469-9578-2646-8E3B-E9FB15F7261C}"/>
              </a:ext>
            </a:extLst>
          </p:cNvPr>
          <p:cNvCxnSpPr/>
          <p:nvPr/>
        </p:nvCxnSpPr>
        <p:spPr>
          <a:xfrm>
            <a:off x="6012611" y="4868174"/>
            <a:ext cx="319177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raphic 6" descr="Smart Phone with solid fill">
            <a:extLst>
              <a:ext uri="{FF2B5EF4-FFF2-40B4-BE49-F238E27FC236}">
                <a16:creationId xmlns:a16="http://schemas.microsoft.com/office/drawing/2014/main" id="{BED7BCEB-6E46-10C0-A607-E9265DF9AE0C}"/>
              </a:ext>
            </a:extLst>
          </p:cNvPr>
          <p:cNvSpPr/>
          <p:nvPr/>
        </p:nvSpPr>
        <p:spPr>
          <a:xfrm>
            <a:off x="945138" y="261328"/>
            <a:ext cx="2989295" cy="5749231"/>
          </a:xfrm>
          <a:custGeom>
            <a:avLst/>
            <a:gdLst>
              <a:gd name="connsiteX0" fmla="*/ 2615633 w 2989295"/>
              <a:gd name="connsiteY0" fmla="*/ 4965246 h 5749231"/>
              <a:gd name="connsiteX1" fmla="*/ 373662 w 2989295"/>
              <a:gd name="connsiteY1" fmla="*/ 4965246 h 5749231"/>
              <a:gd name="connsiteX2" fmla="*/ 373662 w 2989295"/>
              <a:gd name="connsiteY2" fmla="*/ 783986 h 5749231"/>
              <a:gd name="connsiteX3" fmla="*/ 2615633 w 2989295"/>
              <a:gd name="connsiteY3" fmla="*/ 783986 h 5749231"/>
              <a:gd name="connsiteX4" fmla="*/ 2615633 w 2989295"/>
              <a:gd name="connsiteY4" fmla="*/ 4965246 h 5749231"/>
              <a:gd name="connsiteX5" fmla="*/ 1245540 w 2989295"/>
              <a:gd name="connsiteY5" fmla="*/ 261329 h 5749231"/>
              <a:gd name="connsiteX6" fmla="*/ 1743755 w 2989295"/>
              <a:gd name="connsiteY6" fmla="*/ 261329 h 5749231"/>
              <a:gd name="connsiteX7" fmla="*/ 1868309 w 2989295"/>
              <a:gd name="connsiteY7" fmla="*/ 391993 h 5749231"/>
              <a:gd name="connsiteX8" fmla="*/ 1743755 w 2989295"/>
              <a:gd name="connsiteY8" fmla="*/ 522657 h 5749231"/>
              <a:gd name="connsiteX9" fmla="*/ 1245540 w 2989295"/>
              <a:gd name="connsiteY9" fmla="*/ 522657 h 5749231"/>
              <a:gd name="connsiteX10" fmla="*/ 1120986 w 2989295"/>
              <a:gd name="connsiteY10" fmla="*/ 391993 h 5749231"/>
              <a:gd name="connsiteX11" fmla="*/ 1245540 w 2989295"/>
              <a:gd name="connsiteY11" fmla="*/ 261329 h 5749231"/>
              <a:gd name="connsiteX12" fmla="*/ 2864741 w 2989295"/>
              <a:gd name="connsiteY12" fmla="*/ 0 h 5749231"/>
              <a:gd name="connsiteX13" fmla="*/ 124554 w 2989295"/>
              <a:gd name="connsiteY13" fmla="*/ 0 h 5749231"/>
              <a:gd name="connsiteX14" fmla="*/ 0 w 2989295"/>
              <a:gd name="connsiteY14" fmla="*/ 130664 h 5749231"/>
              <a:gd name="connsiteX15" fmla="*/ 0 w 2989295"/>
              <a:gd name="connsiteY15" fmla="*/ 5618567 h 5749231"/>
              <a:gd name="connsiteX16" fmla="*/ 124554 w 2989295"/>
              <a:gd name="connsiteY16" fmla="*/ 5749232 h 5749231"/>
              <a:gd name="connsiteX17" fmla="*/ 2864741 w 2989295"/>
              <a:gd name="connsiteY17" fmla="*/ 5749232 h 5749231"/>
              <a:gd name="connsiteX18" fmla="*/ 2989295 w 2989295"/>
              <a:gd name="connsiteY18" fmla="*/ 5618567 h 5749231"/>
              <a:gd name="connsiteX19" fmla="*/ 2989295 w 2989295"/>
              <a:gd name="connsiteY19" fmla="*/ 130664 h 5749231"/>
              <a:gd name="connsiteX20" fmla="*/ 2864741 w 2989295"/>
              <a:gd name="connsiteY20" fmla="*/ 0 h 574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89295" h="5749231">
                <a:moveTo>
                  <a:pt x="2615633" y="4965246"/>
                </a:moveTo>
                <a:lnTo>
                  <a:pt x="373662" y="4965246"/>
                </a:lnTo>
                <a:lnTo>
                  <a:pt x="373662" y="783986"/>
                </a:lnTo>
                <a:lnTo>
                  <a:pt x="2615633" y="783986"/>
                </a:lnTo>
                <a:lnTo>
                  <a:pt x="2615633" y="4965246"/>
                </a:lnTo>
                <a:close/>
                <a:moveTo>
                  <a:pt x="1245540" y="261329"/>
                </a:moveTo>
                <a:lnTo>
                  <a:pt x="1743755" y="261329"/>
                </a:lnTo>
                <a:cubicBezTo>
                  <a:pt x="1812260" y="261329"/>
                  <a:pt x="1868309" y="320128"/>
                  <a:pt x="1868309" y="391993"/>
                </a:cubicBezTo>
                <a:cubicBezTo>
                  <a:pt x="1868309" y="463858"/>
                  <a:pt x="1812260" y="522657"/>
                  <a:pt x="1743755" y="522657"/>
                </a:cubicBezTo>
                <a:lnTo>
                  <a:pt x="1245540" y="522657"/>
                </a:lnTo>
                <a:cubicBezTo>
                  <a:pt x="1177035" y="522657"/>
                  <a:pt x="1120986" y="463858"/>
                  <a:pt x="1120986" y="391993"/>
                </a:cubicBezTo>
                <a:cubicBezTo>
                  <a:pt x="1120986" y="320128"/>
                  <a:pt x="1177035" y="261329"/>
                  <a:pt x="1245540" y="261329"/>
                </a:cubicBezTo>
                <a:close/>
                <a:moveTo>
                  <a:pt x="2864741" y="0"/>
                </a:moveTo>
                <a:lnTo>
                  <a:pt x="124554" y="0"/>
                </a:lnTo>
                <a:cubicBezTo>
                  <a:pt x="56049" y="0"/>
                  <a:pt x="0" y="58799"/>
                  <a:pt x="0" y="130664"/>
                </a:cubicBezTo>
                <a:lnTo>
                  <a:pt x="0" y="5618567"/>
                </a:lnTo>
                <a:cubicBezTo>
                  <a:pt x="0" y="5690433"/>
                  <a:pt x="56049" y="5749232"/>
                  <a:pt x="124554" y="5749232"/>
                </a:cubicBezTo>
                <a:lnTo>
                  <a:pt x="2864741" y="5749232"/>
                </a:lnTo>
                <a:cubicBezTo>
                  <a:pt x="2933246" y="5749232"/>
                  <a:pt x="2989295" y="5690433"/>
                  <a:pt x="2989295" y="5618567"/>
                </a:cubicBezTo>
                <a:lnTo>
                  <a:pt x="2989295" y="130664"/>
                </a:lnTo>
                <a:cubicBezTo>
                  <a:pt x="2989295" y="58799"/>
                  <a:pt x="2933246" y="0"/>
                  <a:pt x="2864741" y="0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 w="622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4C29F9-A51B-2F98-4C69-AAA4896C7ACF}"/>
              </a:ext>
            </a:extLst>
          </p:cNvPr>
          <p:cNvCxnSpPr/>
          <p:nvPr/>
        </p:nvCxnSpPr>
        <p:spPr>
          <a:xfrm>
            <a:off x="6012611" y="1699404"/>
            <a:ext cx="319177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FEB1F9-B814-4065-55C5-73D61071F2C4}"/>
              </a:ext>
            </a:extLst>
          </p:cNvPr>
          <p:cNvCxnSpPr>
            <a:cxnSpLocks/>
          </p:cNvCxnSpPr>
          <p:nvPr/>
        </p:nvCxnSpPr>
        <p:spPr>
          <a:xfrm rot="5400000">
            <a:off x="4416725" y="3295292"/>
            <a:ext cx="319177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Car with solid fill">
            <a:extLst>
              <a:ext uri="{FF2B5EF4-FFF2-40B4-BE49-F238E27FC236}">
                <a16:creationId xmlns:a16="http://schemas.microsoft.com/office/drawing/2014/main" id="{F27D38FC-0EB7-5A16-4780-EF541BFE2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521" y="958885"/>
            <a:ext cx="914400" cy="914400"/>
          </a:xfrm>
          <a:prstGeom prst="rect">
            <a:avLst/>
          </a:prstGeom>
        </p:spPr>
      </p:pic>
      <p:pic>
        <p:nvPicPr>
          <p:cNvPr id="15" name="Picture 14" descr="A screenshot of a phone">
            <a:extLst>
              <a:ext uri="{FF2B5EF4-FFF2-40B4-BE49-F238E27FC236}">
                <a16:creationId xmlns:a16="http://schemas.microsoft.com/office/drawing/2014/main" id="{F5D32CC4-3452-43E8-A11B-51E0C734D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" b="7741"/>
          <a:stretch/>
        </p:blipFill>
        <p:spPr>
          <a:xfrm>
            <a:off x="1243826" y="958885"/>
            <a:ext cx="2391920" cy="4646846"/>
          </a:xfrm>
          <a:prstGeom prst="rect">
            <a:avLst/>
          </a:prstGeom>
        </p:spPr>
      </p:pic>
      <p:pic>
        <p:nvPicPr>
          <p:cNvPr id="20" name="Graphic 19" descr="Touchscreen outline">
            <a:extLst>
              <a:ext uri="{FF2B5EF4-FFF2-40B4-BE49-F238E27FC236}">
                <a16:creationId xmlns:a16="http://schemas.microsoft.com/office/drawing/2014/main" id="{AB7EF84E-67F2-FD41-FE79-EA66CE732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2706" y="4457455"/>
            <a:ext cx="509818" cy="50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09 0.01389 L 0.25 0.01389 L 0.25 0.52037 L -0.02409 0.52037 L -0.02409 0.01389 Z " pathEditMode="relative" rAng="0" ptsTypes="AAAAA">
                                      <p:cBhvr>
                                        <p:cTn id="6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98" y="253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9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6" descr="Smart Phone with solid fill">
            <a:extLst>
              <a:ext uri="{FF2B5EF4-FFF2-40B4-BE49-F238E27FC236}">
                <a16:creationId xmlns:a16="http://schemas.microsoft.com/office/drawing/2014/main" id="{BED7BCEB-6E46-10C0-A607-E9265DF9AE0C}"/>
              </a:ext>
            </a:extLst>
          </p:cNvPr>
          <p:cNvSpPr/>
          <p:nvPr/>
        </p:nvSpPr>
        <p:spPr>
          <a:xfrm>
            <a:off x="945138" y="261328"/>
            <a:ext cx="2989295" cy="5749231"/>
          </a:xfrm>
          <a:custGeom>
            <a:avLst/>
            <a:gdLst>
              <a:gd name="connsiteX0" fmla="*/ 2615633 w 2989295"/>
              <a:gd name="connsiteY0" fmla="*/ 4965246 h 5749231"/>
              <a:gd name="connsiteX1" fmla="*/ 373662 w 2989295"/>
              <a:gd name="connsiteY1" fmla="*/ 4965246 h 5749231"/>
              <a:gd name="connsiteX2" fmla="*/ 373662 w 2989295"/>
              <a:gd name="connsiteY2" fmla="*/ 783986 h 5749231"/>
              <a:gd name="connsiteX3" fmla="*/ 2615633 w 2989295"/>
              <a:gd name="connsiteY3" fmla="*/ 783986 h 5749231"/>
              <a:gd name="connsiteX4" fmla="*/ 2615633 w 2989295"/>
              <a:gd name="connsiteY4" fmla="*/ 4965246 h 5749231"/>
              <a:gd name="connsiteX5" fmla="*/ 1245540 w 2989295"/>
              <a:gd name="connsiteY5" fmla="*/ 261329 h 5749231"/>
              <a:gd name="connsiteX6" fmla="*/ 1743755 w 2989295"/>
              <a:gd name="connsiteY6" fmla="*/ 261329 h 5749231"/>
              <a:gd name="connsiteX7" fmla="*/ 1868309 w 2989295"/>
              <a:gd name="connsiteY7" fmla="*/ 391993 h 5749231"/>
              <a:gd name="connsiteX8" fmla="*/ 1743755 w 2989295"/>
              <a:gd name="connsiteY8" fmla="*/ 522657 h 5749231"/>
              <a:gd name="connsiteX9" fmla="*/ 1245540 w 2989295"/>
              <a:gd name="connsiteY9" fmla="*/ 522657 h 5749231"/>
              <a:gd name="connsiteX10" fmla="*/ 1120986 w 2989295"/>
              <a:gd name="connsiteY10" fmla="*/ 391993 h 5749231"/>
              <a:gd name="connsiteX11" fmla="*/ 1245540 w 2989295"/>
              <a:gd name="connsiteY11" fmla="*/ 261329 h 5749231"/>
              <a:gd name="connsiteX12" fmla="*/ 2864741 w 2989295"/>
              <a:gd name="connsiteY12" fmla="*/ 0 h 5749231"/>
              <a:gd name="connsiteX13" fmla="*/ 124554 w 2989295"/>
              <a:gd name="connsiteY13" fmla="*/ 0 h 5749231"/>
              <a:gd name="connsiteX14" fmla="*/ 0 w 2989295"/>
              <a:gd name="connsiteY14" fmla="*/ 130664 h 5749231"/>
              <a:gd name="connsiteX15" fmla="*/ 0 w 2989295"/>
              <a:gd name="connsiteY15" fmla="*/ 5618567 h 5749231"/>
              <a:gd name="connsiteX16" fmla="*/ 124554 w 2989295"/>
              <a:gd name="connsiteY16" fmla="*/ 5749232 h 5749231"/>
              <a:gd name="connsiteX17" fmla="*/ 2864741 w 2989295"/>
              <a:gd name="connsiteY17" fmla="*/ 5749232 h 5749231"/>
              <a:gd name="connsiteX18" fmla="*/ 2989295 w 2989295"/>
              <a:gd name="connsiteY18" fmla="*/ 5618567 h 5749231"/>
              <a:gd name="connsiteX19" fmla="*/ 2989295 w 2989295"/>
              <a:gd name="connsiteY19" fmla="*/ 130664 h 5749231"/>
              <a:gd name="connsiteX20" fmla="*/ 2864741 w 2989295"/>
              <a:gd name="connsiteY20" fmla="*/ 0 h 574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89295" h="5749231">
                <a:moveTo>
                  <a:pt x="2615633" y="4965246"/>
                </a:moveTo>
                <a:lnTo>
                  <a:pt x="373662" y="4965246"/>
                </a:lnTo>
                <a:lnTo>
                  <a:pt x="373662" y="783986"/>
                </a:lnTo>
                <a:lnTo>
                  <a:pt x="2615633" y="783986"/>
                </a:lnTo>
                <a:lnTo>
                  <a:pt x="2615633" y="4965246"/>
                </a:lnTo>
                <a:close/>
                <a:moveTo>
                  <a:pt x="1245540" y="261329"/>
                </a:moveTo>
                <a:lnTo>
                  <a:pt x="1743755" y="261329"/>
                </a:lnTo>
                <a:cubicBezTo>
                  <a:pt x="1812260" y="261329"/>
                  <a:pt x="1868309" y="320128"/>
                  <a:pt x="1868309" y="391993"/>
                </a:cubicBezTo>
                <a:cubicBezTo>
                  <a:pt x="1868309" y="463858"/>
                  <a:pt x="1812260" y="522657"/>
                  <a:pt x="1743755" y="522657"/>
                </a:cubicBezTo>
                <a:lnTo>
                  <a:pt x="1245540" y="522657"/>
                </a:lnTo>
                <a:cubicBezTo>
                  <a:pt x="1177035" y="522657"/>
                  <a:pt x="1120986" y="463858"/>
                  <a:pt x="1120986" y="391993"/>
                </a:cubicBezTo>
                <a:cubicBezTo>
                  <a:pt x="1120986" y="320128"/>
                  <a:pt x="1177035" y="261329"/>
                  <a:pt x="1245540" y="261329"/>
                </a:cubicBezTo>
                <a:close/>
                <a:moveTo>
                  <a:pt x="2864741" y="0"/>
                </a:moveTo>
                <a:lnTo>
                  <a:pt x="124554" y="0"/>
                </a:lnTo>
                <a:cubicBezTo>
                  <a:pt x="56049" y="0"/>
                  <a:pt x="0" y="58799"/>
                  <a:pt x="0" y="130664"/>
                </a:cubicBezTo>
                <a:lnTo>
                  <a:pt x="0" y="5618567"/>
                </a:lnTo>
                <a:cubicBezTo>
                  <a:pt x="0" y="5690433"/>
                  <a:pt x="56049" y="5749232"/>
                  <a:pt x="124554" y="5749232"/>
                </a:cubicBezTo>
                <a:lnTo>
                  <a:pt x="2864741" y="5749232"/>
                </a:lnTo>
                <a:cubicBezTo>
                  <a:pt x="2933246" y="5749232"/>
                  <a:pt x="2989295" y="5690433"/>
                  <a:pt x="2989295" y="5618567"/>
                </a:cubicBezTo>
                <a:lnTo>
                  <a:pt x="2989295" y="130664"/>
                </a:lnTo>
                <a:cubicBezTo>
                  <a:pt x="2989295" y="58799"/>
                  <a:pt x="2933246" y="0"/>
                  <a:pt x="2864741" y="0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 w="622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FEB1F9-B814-4065-55C5-73D61071F2C4}"/>
              </a:ext>
            </a:extLst>
          </p:cNvPr>
          <p:cNvCxnSpPr>
            <a:cxnSpLocks/>
          </p:cNvCxnSpPr>
          <p:nvPr/>
        </p:nvCxnSpPr>
        <p:spPr>
          <a:xfrm flipH="1">
            <a:off x="6012611" y="2079812"/>
            <a:ext cx="1526707" cy="281136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CA4469-9578-2646-8E3B-E9FB15F7261C}"/>
              </a:ext>
            </a:extLst>
          </p:cNvPr>
          <p:cNvCxnSpPr/>
          <p:nvPr/>
        </p:nvCxnSpPr>
        <p:spPr>
          <a:xfrm>
            <a:off x="6012611" y="4868174"/>
            <a:ext cx="319177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19BDC5-FB80-03CA-D1B8-B9872ED112E3}"/>
              </a:ext>
            </a:extLst>
          </p:cNvPr>
          <p:cNvCxnSpPr>
            <a:cxnSpLocks/>
          </p:cNvCxnSpPr>
          <p:nvPr/>
        </p:nvCxnSpPr>
        <p:spPr>
          <a:xfrm>
            <a:off x="7539318" y="2079812"/>
            <a:ext cx="1665067" cy="2811365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Car with solid fill">
            <a:extLst>
              <a:ext uri="{FF2B5EF4-FFF2-40B4-BE49-F238E27FC236}">
                <a16:creationId xmlns:a16="http://schemas.microsoft.com/office/drawing/2014/main" id="{F27D38FC-0EB7-5A16-4780-EF541BFE2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5857" y="1656365"/>
            <a:ext cx="666921" cy="666921"/>
          </a:xfrm>
          <a:prstGeom prst="rect">
            <a:avLst/>
          </a:prstGeom>
        </p:spPr>
      </p:pic>
      <p:pic>
        <p:nvPicPr>
          <p:cNvPr id="2" name="Picture 1" descr="A screenshot of a phone">
            <a:extLst>
              <a:ext uri="{FF2B5EF4-FFF2-40B4-BE49-F238E27FC236}">
                <a16:creationId xmlns:a16="http://schemas.microsoft.com/office/drawing/2014/main" id="{05019FDB-BB21-21D9-007D-F8AF3F01F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" b="7741"/>
          <a:stretch/>
        </p:blipFill>
        <p:spPr>
          <a:xfrm>
            <a:off x="1243826" y="971868"/>
            <a:ext cx="2391920" cy="4646846"/>
          </a:xfrm>
          <a:prstGeom prst="rect">
            <a:avLst/>
          </a:prstGeom>
        </p:spPr>
      </p:pic>
      <p:pic>
        <p:nvPicPr>
          <p:cNvPr id="3" name="Graphic 2" descr="Touchscreen outline">
            <a:extLst>
              <a:ext uri="{FF2B5EF4-FFF2-40B4-BE49-F238E27FC236}">
                <a16:creationId xmlns:a16="http://schemas.microsoft.com/office/drawing/2014/main" id="{59DA0263-1D1A-09A7-33AB-172F67C46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57216" y="4868174"/>
            <a:ext cx="509818" cy="50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64 -0.00973 L 0.13164 0.41018 L -0.11836 0.41018 L 0.00664 -0.00973 Z " pathEditMode="relative" rAng="0" ptsTypes="AAAA">
                                      <p:cBhvr>
                                        <p:cTn id="6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9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D6AAF2-9B34-A44E-2A24-1239AE655644}"/>
              </a:ext>
            </a:extLst>
          </p:cNvPr>
          <p:cNvCxnSpPr>
            <a:cxnSpLocks/>
          </p:cNvCxnSpPr>
          <p:nvPr/>
        </p:nvCxnSpPr>
        <p:spPr>
          <a:xfrm>
            <a:off x="9545042" y="2101634"/>
            <a:ext cx="1" cy="177145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4C29F9-A51B-2F98-4C69-AAA4896C7ACF}"/>
              </a:ext>
            </a:extLst>
          </p:cNvPr>
          <p:cNvCxnSpPr/>
          <p:nvPr/>
        </p:nvCxnSpPr>
        <p:spPr>
          <a:xfrm>
            <a:off x="6353269" y="2097744"/>
            <a:ext cx="319177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FEB1F9-B814-4065-55C5-73D61071F2C4}"/>
              </a:ext>
            </a:extLst>
          </p:cNvPr>
          <p:cNvCxnSpPr>
            <a:cxnSpLocks/>
          </p:cNvCxnSpPr>
          <p:nvPr/>
        </p:nvCxnSpPr>
        <p:spPr>
          <a:xfrm>
            <a:off x="6353270" y="2124638"/>
            <a:ext cx="1" cy="177145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CA4469-9578-2646-8E3B-E9FB15F7261C}"/>
              </a:ext>
            </a:extLst>
          </p:cNvPr>
          <p:cNvCxnSpPr/>
          <p:nvPr/>
        </p:nvCxnSpPr>
        <p:spPr>
          <a:xfrm>
            <a:off x="6353270" y="3873091"/>
            <a:ext cx="319177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Car with solid fill">
            <a:extLst>
              <a:ext uri="{FF2B5EF4-FFF2-40B4-BE49-F238E27FC236}">
                <a16:creationId xmlns:a16="http://schemas.microsoft.com/office/drawing/2014/main" id="{F27D38FC-0EB7-5A16-4780-EF541BFE2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9180" y="1317473"/>
            <a:ext cx="914400" cy="914400"/>
          </a:xfrm>
          <a:prstGeom prst="rect">
            <a:avLst/>
          </a:prstGeom>
        </p:spPr>
      </p:pic>
      <p:sp>
        <p:nvSpPr>
          <p:cNvPr id="15" name="Graphic 4" descr="Smart Phone with solid fill">
            <a:extLst>
              <a:ext uri="{FF2B5EF4-FFF2-40B4-BE49-F238E27FC236}">
                <a16:creationId xmlns:a16="http://schemas.microsoft.com/office/drawing/2014/main" id="{36E6141A-6FAC-12FE-2342-190DDC9E2325}"/>
              </a:ext>
            </a:extLst>
          </p:cNvPr>
          <p:cNvSpPr/>
          <p:nvPr/>
        </p:nvSpPr>
        <p:spPr>
          <a:xfrm>
            <a:off x="945138" y="261328"/>
            <a:ext cx="2989295" cy="5749231"/>
          </a:xfrm>
          <a:custGeom>
            <a:avLst/>
            <a:gdLst>
              <a:gd name="connsiteX0" fmla="*/ 2615633 w 2989295"/>
              <a:gd name="connsiteY0" fmla="*/ 4965246 h 5749231"/>
              <a:gd name="connsiteX1" fmla="*/ 373662 w 2989295"/>
              <a:gd name="connsiteY1" fmla="*/ 4965246 h 5749231"/>
              <a:gd name="connsiteX2" fmla="*/ 373662 w 2989295"/>
              <a:gd name="connsiteY2" fmla="*/ 783986 h 5749231"/>
              <a:gd name="connsiteX3" fmla="*/ 2615633 w 2989295"/>
              <a:gd name="connsiteY3" fmla="*/ 783986 h 5749231"/>
              <a:gd name="connsiteX4" fmla="*/ 2615633 w 2989295"/>
              <a:gd name="connsiteY4" fmla="*/ 4965246 h 5749231"/>
              <a:gd name="connsiteX5" fmla="*/ 1245540 w 2989295"/>
              <a:gd name="connsiteY5" fmla="*/ 261329 h 5749231"/>
              <a:gd name="connsiteX6" fmla="*/ 1743755 w 2989295"/>
              <a:gd name="connsiteY6" fmla="*/ 261329 h 5749231"/>
              <a:gd name="connsiteX7" fmla="*/ 1868309 w 2989295"/>
              <a:gd name="connsiteY7" fmla="*/ 391993 h 5749231"/>
              <a:gd name="connsiteX8" fmla="*/ 1743755 w 2989295"/>
              <a:gd name="connsiteY8" fmla="*/ 522657 h 5749231"/>
              <a:gd name="connsiteX9" fmla="*/ 1245540 w 2989295"/>
              <a:gd name="connsiteY9" fmla="*/ 522657 h 5749231"/>
              <a:gd name="connsiteX10" fmla="*/ 1120986 w 2989295"/>
              <a:gd name="connsiteY10" fmla="*/ 391993 h 5749231"/>
              <a:gd name="connsiteX11" fmla="*/ 1245540 w 2989295"/>
              <a:gd name="connsiteY11" fmla="*/ 261329 h 5749231"/>
              <a:gd name="connsiteX12" fmla="*/ 2864741 w 2989295"/>
              <a:gd name="connsiteY12" fmla="*/ 0 h 5749231"/>
              <a:gd name="connsiteX13" fmla="*/ 124554 w 2989295"/>
              <a:gd name="connsiteY13" fmla="*/ 0 h 5749231"/>
              <a:gd name="connsiteX14" fmla="*/ 0 w 2989295"/>
              <a:gd name="connsiteY14" fmla="*/ 130664 h 5749231"/>
              <a:gd name="connsiteX15" fmla="*/ 0 w 2989295"/>
              <a:gd name="connsiteY15" fmla="*/ 5618567 h 5749231"/>
              <a:gd name="connsiteX16" fmla="*/ 124554 w 2989295"/>
              <a:gd name="connsiteY16" fmla="*/ 5749232 h 5749231"/>
              <a:gd name="connsiteX17" fmla="*/ 2864741 w 2989295"/>
              <a:gd name="connsiteY17" fmla="*/ 5749232 h 5749231"/>
              <a:gd name="connsiteX18" fmla="*/ 2989295 w 2989295"/>
              <a:gd name="connsiteY18" fmla="*/ 5618567 h 5749231"/>
              <a:gd name="connsiteX19" fmla="*/ 2989295 w 2989295"/>
              <a:gd name="connsiteY19" fmla="*/ 130664 h 5749231"/>
              <a:gd name="connsiteX20" fmla="*/ 2864741 w 2989295"/>
              <a:gd name="connsiteY20" fmla="*/ 0 h 574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89295" h="5749231">
                <a:moveTo>
                  <a:pt x="2615633" y="4965246"/>
                </a:moveTo>
                <a:lnTo>
                  <a:pt x="373662" y="4965246"/>
                </a:lnTo>
                <a:lnTo>
                  <a:pt x="373662" y="783986"/>
                </a:lnTo>
                <a:lnTo>
                  <a:pt x="2615633" y="783986"/>
                </a:lnTo>
                <a:lnTo>
                  <a:pt x="2615633" y="4965246"/>
                </a:lnTo>
                <a:close/>
                <a:moveTo>
                  <a:pt x="1245540" y="261329"/>
                </a:moveTo>
                <a:lnTo>
                  <a:pt x="1743755" y="261329"/>
                </a:lnTo>
                <a:cubicBezTo>
                  <a:pt x="1812260" y="261329"/>
                  <a:pt x="1868309" y="320128"/>
                  <a:pt x="1868309" y="391993"/>
                </a:cubicBezTo>
                <a:cubicBezTo>
                  <a:pt x="1868309" y="463858"/>
                  <a:pt x="1812260" y="522657"/>
                  <a:pt x="1743755" y="522657"/>
                </a:cubicBezTo>
                <a:lnTo>
                  <a:pt x="1245540" y="522657"/>
                </a:lnTo>
                <a:cubicBezTo>
                  <a:pt x="1177035" y="522657"/>
                  <a:pt x="1120986" y="463858"/>
                  <a:pt x="1120986" y="391993"/>
                </a:cubicBezTo>
                <a:cubicBezTo>
                  <a:pt x="1120986" y="320128"/>
                  <a:pt x="1177035" y="261329"/>
                  <a:pt x="1245540" y="261329"/>
                </a:cubicBezTo>
                <a:close/>
                <a:moveTo>
                  <a:pt x="2864741" y="0"/>
                </a:moveTo>
                <a:lnTo>
                  <a:pt x="124554" y="0"/>
                </a:lnTo>
                <a:cubicBezTo>
                  <a:pt x="56049" y="0"/>
                  <a:pt x="0" y="58799"/>
                  <a:pt x="0" y="130664"/>
                </a:cubicBezTo>
                <a:lnTo>
                  <a:pt x="0" y="5618567"/>
                </a:lnTo>
                <a:cubicBezTo>
                  <a:pt x="0" y="5690433"/>
                  <a:pt x="56049" y="5749232"/>
                  <a:pt x="124554" y="5749232"/>
                </a:cubicBezTo>
                <a:lnTo>
                  <a:pt x="2864741" y="5749232"/>
                </a:lnTo>
                <a:cubicBezTo>
                  <a:pt x="2933246" y="5749232"/>
                  <a:pt x="2989295" y="5690433"/>
                  <a:pt x="2989295" y="5618567"/>
                </a:cubicBezTo>
                <a:lnTo>
                  <a:pt x="2989295" y="130664"/>
                </a:lnTo>
                <a:cubicBezTo>
                  <a:pt x="2989295" y="58799"/>
                  <a:pt x="2933246" y="0"/>
                  <a:pt x="2864741" y="0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 w="622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screenshot of a phone">
            <a:extLst>
              <a:ext uri="{FF2B5EF4-FFF2-40B4-BE49-F238E27FC236}">
                <a16:creationId xmlns:a16="http://schemas.microsoft.com/office/drawing/2014/main" id="{735C4E27-9A1F-430C-3984-6F503C4F8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" b="7741"/>
          <a:stretch/>
        </p:blipFill>
        <p:spPr>
          <a:xfrm>
            <a:off x="1243826" y="971868"/>
            <a:ext cx="2391920" cy="4646846"/>
          </a:xfrm>
          <a:prstGeom prst="rect">
            <a:avLst/>
          </a:prstGeom>
        </p:spPr>
      </p:pic>
      <p:pic>
        <p:nvPicPr>
          <p:cNvPr id="4" name="Graphic 3" descr="Touchscreen outline">
            <a:extLst>
              <a:ext uri="{FF2B5EF4-FFF2-40B4-BE49-F238E27FC236}">
                <a16:creationId xmlns:a16="http://schemas.microsoft.com/office/drawing/2014/main" id="{E8B2055F-FFFE-08AD-9E03-CF385BC22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51470" y="5259504"/>
            <a:ext cx="457198" cy="45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6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09 0.04421 L 0.25 0.04421 L 0.25 0.30254 L -0.02409 0.30254 L -0.02409 0.04421 Z " pathEditMode="relative" rAng="0" ptsTypes="AAAAA">
                                      <p:cBhvr>
                                        <p:cTn id="6" dur="3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98" y="129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240B5-401F-6CEC-3DB1-27C7309A2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715658"/>
            <a:ext cx="3804056" cy="2190192"/>
          </a:xfrm>
        </p:spPr>
        <p:txBody>
          <a:bodyPr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connection between the web site &amp; the car</a:t>
            </a:r>
            <a:br>
              <a:rPr lang="en-US" sz="3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1AEC3-F681-3AE5-D144-57CFD4139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280" y="895440"/>
            <a:ext cx="5395942" cy="5162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controlling an autonomous car via an </a:t>
            </a:r>
            <a:r>
              <a:rPr lang="en-US" b="1" cap="all" spc="300" dirty="0">
                <a:solidFill>
                  <a:schemeClr val="accent2"/>
                </a:solidFill>
                <a:effectLst/>
              </a:rPr>
              <a:t>ESP8266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microcontroller. The system allows users to remotely control the car and view real-time data on its movements and actions by connecting to the ESP network which called </a:t>
            </a:r>
            <a:r>
              <a:rPr lang="en-US" b="1" dirty="0">
                <a:solidFill>
                  <a:schemeClr val="accent2"/>
                </a:solidFill>
              </a:rPr>
              <a:t>Autonomous Car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password is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auto2244</a:t>
            </a:r>
            <a:r>
              <a:rPr lang="en-US" dirty="0">
                <a:solidFill>
                  <a:schemeClr val="bg2"/>
                </a:solidFill>
              </a:rPr>
              <a:t> ,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then can go to </a:t>
            </a:r>
            <a:r>
              <a:rPr lang="en-US" b="1" dirty="0">
                <a:solidFill>
                  <a:schemeClr val="accent2"/>
                </a:solidFill>
              </a:rPr>
              <a:t>192.168.1.100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which operates as the Server Side. </a:t>
            </a:r>
          </a:p>
        </p:txBody>
      </p:sp>
    </p:spTree>
    <p:extLst>
      <p:ext uri="{BB962C8B-B14F-4D97-AF65-F5344CB8AC3E}">
        <p14:creationId xmlns:p14="http://schemas.microsoft.com/office/powerpoint/2010/main" val="342498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AEE4C-332F-BCB6-DB22-0AFE8485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168" y="2227700"/>
            <a:ext cx="8103664" cy="1256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chemeClr val="accent2">
                    <a:lumMod val="75000"/>
                  </a:schemeClr>
                </a:solidFill>
              </a:rPr>
              <a:t>Present the car </a:t>
            </a:r>
          </a:p>
        </p:txBody>
      </p:sp>
    </p:spTree>
    <p:extLst>
      <p:ext uri="{BB962C8B-B14F-4D97-AF65-F5344CB8AC3E}">
        <p14:creationId xmlns:p14="http://schemas.microsoft.com/office/powerpoint/2010/main" val="385657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Laptop outline">
            <a:extLst>
              <a:ext uri="{FF2B5EF4-FFF2-40B4-BE49-F238E27FC236}">
                <a16:creationId xmlns:a16="http://schemas.microsoft.com/office/drawing/2014/main" id="{8832DB6D-3266-2BA3-E61E-83886D1E7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372" y="-1740119"/>
            <a:ext cx="11675294" cy="10338238"/>
          </a:xfrm>
          <a:prstGeom prst="rect">
            <a:avLst/>
          </a:prstGeom>
        </p:spPr>
      </p:pic>
      <p:pic>
        <p:nvPicPr>
          <p:cNvPr id="6" name="WhatsApp Video 2024-10-01 at 12.59.59_f6fd9cec">
            <a:hlinkClick r:id="" action="ppaction://media"/>
            <a:extLst>
              <a:ext uri="{FF2B5EF4-FFF2-40B4-BE49-F238E27FC236}">
                <a16:creationId xmlns:a16="http://schemas.microsoft.com/office/drawing/2014/main" id="{9446FEF4-DC0A-A4A7-D15D-27B900E434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476884" y="-274257"/>
            <a:ext cx="3478269" cy="657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0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</TotalTime>
  <Words>1035</Words>
  <Application>Microsoft Office PowerPoint</Application>
  <PresentationFormat>Widescreen</PresentationFormat>
  <Paragraphs>188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Aptos</vt:lpstr>
      <vt:lpstr>Aptos Display</vt:lpstr>
      <vt:lpstr>Arial</vt:lpstr>
      <vt:lpstr>Brush Script MT</vt:lpstr>
      <vt:lpstr>Calibri</vt:lpstr>
      <vt:lpstr>Poppins</vt:lpstr>
      <vt:lpstr>Wingdings</vt:lpstr>
      <vt:lpstr>Office Theme</vt:lpstr>
      <vt:lpstr>Self-Driving Car Code Explanation </vt:lpstr>
      <vt:lpstr>Team members</vt:lpstr>
      <vt:lpstr>The project idea </vt:lpstr>
      <vt:lpstr>PowerPoint Presentation</vt:lpstr>
      <vt:lpstr>PowerPoint Presentation</vt:lpstr>
      <vt:lpstr>PowerPoint Presentation</vt:lpstr>
      <vt:lpstr>The connection between the web site &amp; the car </vt:lpstr>
      <vt:lpstr>Present the car </vt:lpstr>
      <vt:lpstr>PowerPoint Presentation</vt:lpstr>
      <vt:lpstr>Outlines </vt:lpstr>
      <vt:lpstr>Mpu6050 Angles Calculations</vt:lpstr>
      <vt:lpstr>Movements of the car</vt:lpstr>
      <vt:lpstr>Execute path</vt:lpstr>
      <vt:lpstr>Execute Sequence</vt:lpstr>
      <vt:lpstr>Execute Sequence</vt:lpstr>
      <vt:lpstr>Go To (x,y) Coordinates</vt:lpstr>
      <vt:lpstr>Prototype update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Self-Driving Car Code Explanation </dc:title>
  <dc:creator>abdelrahman shrief</dc:creator>
  <cp:lastModifiedBy>abdelrahman shrief</cp:lastModifiedBy>
  <cp:revision>7</cp:revision>
  <dcterms:created xsi:type="dcterms:W3CDTF">2024-11-01T20:30:42Z</dcterms:created>
  <dcterms:modified xsi:type="dcterms:W3CDTF">2024-11-05T12:52:49Z</dcterms:modified>
</cp:coreProperties>
</file>